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2" r:id="rId4"/>
    <p:sldId id="257" r:id="rId5"/>
    <p:sldId id="258" r:id="rId6"/>
    <p:sldId id="275" r:id="rId7"/>
    <p:sldId id="259" r:id="rId8"/>
    <p:sldId id="260" r:id="rId9"/>
    <p:sldId id="276" r:id="rId10"/>
    <p:sldId id="261" r:id="rId11"/>
    <p:sldId id="262" r:id="rId12"/>
    <p:sldId id="278" r:id="rId13"/>
    <p:sldId id="263" r:id="rId14"/>
    <p:sldId id="264" r:id="rId15"/>
    <p:sldId id="265" r:id="rId16"/>
    <p:sldId id="266" r:id="rId17"/>
    <p:sldId id="267" r:id="rId18"/>
    <p:sldId id="268" r:id="rId19"/>
    <p:sldId id="269" r:id="rId20"/>
    <p:sldId id="274" r:id="rId21"/>
    <p:sldId id="273" r:id="rId22"/>
    <p:sldId id="270" r:id="rId23"/>
    <p:sldId id="271"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156D5-791A-4E99-9A6F-814242D1F635}" v="25" dt="2022-05-19T19:54:18.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9" d="100"/>
          <a:sy n="49" d="100"/>
        </p:scale>
        <p:origin x="58" y="6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1" Type="http://schemas.openxmlformats.org/officeDocument/2006/relationships/hyperlink" Target="https://www.irs.gov/filing/free-file-do-your-federal-taxes-for-free"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1" Type="http://schemas.openxmlformats.org/officeDocument/2006/relationships/hyperlink" Target="https://www.irs.gov/filing/free-file-do-your-federal-taxes-for-fre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474C0-EBEB-4FDA-818A-98CBD634FEC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E5B76E8-81C2-4DE9-A705-78536236C662}">
      <dgm:prSet/>
      <dgm:spPr/>
      <dgm:t>
        <a:bodyPr/>
        <a:lstStyle/>
        <a:p>
          <a:r>
            <a:rPr lang="en-US"/>
            <a:t>Infrastructure (roads, bridges, communication, sanitation, water, power)</a:t>
          </a:r>
        </a:p>
      </dgm:t>
    </dgm:pt>
    <dgm:pt modelId="{275313D3-7157-473E-A2BE-C68AB2A74515}" type="parTrans" cxnId="{DE21D608-B708-4113-8EDB-700E7CAB75B8}">
      <dgm:prSet/>
      <dgm:spPr/>
      <dgm:t>
        <a:bodyPr/>
        <a:lstStyle/>
        <a:p>
          <a:endParaRPr lang="en-US"/>
        </a:p>
      </dgm:t>
    </dgm:pt>
    <dgm:pt modelId="{55702242-C5DF-480A-9662-6062F750BD3D}" type="sibTrans" cxnId="{DE21D608-B708-4113-8EDB-700E7CAB75B8}">
      <dgm:prSet/>
      <dgm:spPr/>
      <dgm:t>
        <a:bodyPr/>
        <a:lstStyle/>
        <a:p>
          <a:endParaRPr lang="en-US"/>
        </a:p>
      </dgm:t>
    </dgm:pt>
    <dgm:pt modelId="{AFAF66A0-54D4-4936-926B-921366603244}">
      <dgm:prSet/>
      <dgm:spPr/>
      <dgm:t>
        <a:bodyPr/>
        <a:lstStyle/>
        <a:p>
          <a:r>
            <a:rPr lang="en-US"/>
            <a:t>Health care</a:t>
          </a:r>
        </a:p>
      </dgm:t>
    </dgm:pt>
    <dgm:pt modelId="{CEA0B7CF-FDBC-43BA-B0B8-4CEB88C8361C}" type="parTrans" cxnId="{2AF7868B-946C-49C2-8B8D-F3B304772E36}">
      <dgm:prSet/>
      <dgm:spPr/>
      <dgm:t>
        <a:bodyPr/>
        <a:lstStyle/>
        <a:p>
          <a:endParaRPr lang="en-US"/>
        </a:p>
      </dgm:t>
    </dgm:pt>
    <dgm:pt modelId="{49D9DCEE-2377-4FB7-AD5C-7A2F1D2F656E}" type="sibTrans" cxnId="{2AF7868B-946C-49C2-8B8D-F3B304772E36}">
      <dgm:prSet/>
      <dgm:spPr/>
      <dgm:t>
        <a:bodyPr/>
        <a:lstStyle/>
        <a:p>
          <a:endParaRPr lang="en-US"/>
        </a:p>
      </dgm:t>
    </dgm:pt>
    <dgm:pt modelId="{CE3AE4D2-DB7C-4CBC-89A3-B54B96054FBF}">
      <dgm:prSet/>
      <dgm:spPr/>
      <dgm:t>
        <a:bodyPr/>
        <a:lstStyle/>
        <a:p>
          <a:r>
            <a:rPr lang="en-US"/>
            <a:t>Education</a:t>
          </a:r>
        </a:p>
      </dgm:t>
    </dgm:pt>
    <dgm:pt modelId="{CCA5AEB0-1863-4AA2-99BE-6F7E1BAD5ED0}" type="parTrans" cxnId="{B946A6D2-5480-41AC-A22C-1FA94F6F66A2}">
      <dgm:prSet/>
      <dgm:spPr/>
      <dgm:t>
        <a:bodyPr/>
        <a:lstStyle/>
        <a:p>
          <a:endParaRPr lang="en-US"/>
        </a:p>
      </dgm:t>
    </dgm:pt>
    <dgm:pt modelId="{6FAF2184-C43A-4093-8FC7-503BAD108E97}" type="sibTrans" cxnId="{B946A6D2-5480-41AC-A22C-1FA94F6F66A2}">
      <dgm:prSet/>
      <dgm:spPr/>
      <dgm:t>
        <a:bodyPr/>
        <a:lstStyle/>
        <a:p>
          <a:endParaRPr lang="en-US"/>
        </a:p>
      </dgm:t>
    </dgm:pt>
    <dgm:pt modelId="{7C359E37-9A8C-4AEF-94AC-FF7D4074B519}">
      <dgm:prSet/>
      <dgm:spPr/>
      <dgm:t>
        <a:bodyPr/>
        <a:lstStyle/>
        <a:p>
          <a:r>
            <a:rPr lang="en-US"/>
            <a:t>Defense</a:t>
          </a:r>
        </a:p>
      </dgm:t>
    </dgm:pt>
    <dgm:pt modelId="{05672F9F-6B7B-43A1-87B5-C49A8E764A9F}" type="parTrans" cxnId="{1939A788-9B6A-4524-9D3B-B333E1F993E8}">
      <dgm:prSet/>
      <dgm:spPr/>
      <dgm:t>
        <a:bodyPr/>
        <a:lstStyle/>
        <a:p>
          <a:endParaRPr lang="en-US"/>
        </a:p>
      </dgm:t>
    </dgm:pt>
    <dgm:pt modelId="{604D5800-33B6-47D0-852F-8D4848DAB674}" type="sibTrans" cxnId="{1939A788-9B6A-4524-9D3B-B333E1F993E8}">
      <dgm:prSet/>
      <dgm:spPr/>
      <dgm:t>
        <a:bodyPr/>
        <a:lstStyle/>
        <a:p>
          <a:endParaRPr lang="en-US"/>
        </a:p>
      </dgm:t>
    </dgm:pt>
    <dgm:pt modelId="{E69D978D-576A-4AA6-AAE7-1001BF4EC9E8}">
      <dgm:prSet/>
      <dgm:spPr/>
      <dgm:t>
        <a:bodyPr/>
        <a:lstStyle/>
        <a:p>
          <a:r>
            <a:rPr lang="en-US"/>
            <a:t>Social Security and Medicare</a:t>
          </a:r>
        </a:p>
      </dgm:t>
    </dgm:pt>
    <dgm:pt modelId="{03E99A78-38F3-4422-B160-5AC73DE19724}" type="parTrans" cxnId="{DA246FE6-C772-405F-9698-28827D067D8A}">
      <dgm:prSet/>
      <dgm:spPr/>
      <dgm:t>
        <a:bodyPr/>
        <a:lstStyle/>
        <a:p>
          <a:endParaRPr lang="en-US"/>
        </a:p>
      </dgm:t>
    </dgm:pt>
    <dgm:pt modelId="{B2A64D03-4308-4884-B585-81514F340966}" type="sibTrans" cxnId="{DA246FE6-C772-405F-9698-28827D067D8A}">
      <dgm:prSet/>
      <dgm:spPr/>
      <dgm:t>
        <a:bodyPr/>
        <a:lstStyle/>
        <a:p>
          <a:endParaRPr lang="en-US"/>
        </a:p>
      </dgm:t>
    </dgm:pt>
    <dgm:pt modelId="{DC0C3A9F-5340-4524-BF14-2995C37C91FA}" type="pres">
      <dgm:prSet presAssocID="{C89474C0-EBEB-4FDA-818A-98CBD634FEC1}" presName="diagram" presStyleCnt="0">
        <dgm:presLayoutVars>
          <dgm:dir/>
          <dgm:resizeHandles val="exact"/>
        </dgm:presLayoutVars>
      </dgm:prSet>
      <dgm:spPr/>
    </dgm:pt>
    <dgm:pt modelId="{DDB771C5-FBCF-478C-9FD2-A36C143FAD4A}" type="pres">
      <dgm:prSet presAssocID="{CE5B76E8-81C2-4DE9-A705-78536236C662}" presName="node" presStyleLbl="node1" presStyleIdx="0" presStyleCnt="5">
        <dgm:presLayoutVars>
          <dgm:bulletEnabled val="1"/>
        </dgm:presLayoutVars>
      </dgm:prSet>
      <dgm:spPr/>
    </dgm:pt>
    <dgm:pt modelId="{2C9F029B-5786-4E6E-8195-5D62F77F53B8}" type="pres">
      <dgm:prSet presAssocID="{55702242-C5DF-480A-9662-6062F750BD3D}" presName="sibTrans" presStyleCnt="0"/>
      <dgm:spPr/>
    </dgm:pt>
    <dgm:pt modelId="{8CD3B20E-B031-4EC6-802A-375B805DC48A}" type="pres">
      <dgm:prSet presAssocID="{AFAF66A0-54D4-4936-926B-921366603244}" presName="node" presStyleLbl="node1" presStyleIdx="1" presStyleCnt="5">
        <dgm:presLayoutVars>
          <dgm:bulletEnabled val="1"/>
        </dgm:presLayoutVars>
      </dgm:prSet>
      <dgm:spPr/>
    </dgm:pt>
    <dgm:pt modelId="{36AB0C5C-9A1D-4E8A-AD6D-9ABB72EB0A35}" type="pres">
      <dgm:prSet presAssocID="{49D9DCEE-2377-4FB7-AD5C-7A2F1D2F656E}" presName="sibTrans" presStyleCnt="0"/>
      <dgm:spPr/>
    </dgm:pt>
    <dgm:pt modelId="{555CFD57-E991-4DF2-A90A-6B02077249E5}" type="pres">
      <dgm:prSet presAssocID="{CE3AE4D2-DB7C-4CBC-89A3-B54B96054FBF}" presName="node" presStyleLbl="node1" presStyleIdx="2" presStyleCnt="5">
        <dgm:presLayoutVars>
          <dgm:bulletEnabled val="1"/>
        </dgm:presLayoutVars>
      </dgm:prSet>
      <dgm:spPr/>
    </dgm:pt>
    <dgm:pt modelId="{FFBC2D81-CA33-45EC-8C35-916D752B2F62}" type="pres">
      <dgm:prSet presAssocID="{6FAF2184-C43A-4093-8FC7-503BAD108E97}" presName="sibTrans" presStyleCnt="0"/>
      <dgm:spPr/>
    </dgm:pt>
    <dgm:pt modelId="{324AA3A9-D3B9-47B3-96B5-CF6B9B750162}" type="pres">
      <dgm:prSet presAssocID="{7C359E37-9A8C-4AEF-94AC-FF7D4074B519}" presName="node" presStyleLbl="node1" presStyleIdx="3" presStyleCnt="5">
        <dgm:presLayoutVars>
          <dgm:bulletEnabled val="1"/>
        </dgm:presLayoutVars>
      </dgm:prSet>
      <dgm:spPr/>
    </dgm:pt>
    <dgm:pt modelId="{2D9A4D04-D048-4499-B634-D12902A1ED88}" type="pres">
      <dgm:prSet presAssocID="{604D5800-33B6-47D0-852F-8D4848DAB674}" presName="sibTrans" presStyleCnt="0"/>
      <dgm:spPr/>
    </dgm:pt>
    <dgm:pt modelId="{0C8B5DDF-315F-458C-B269-7DE6A43F32C8}" type="pres">
      <dgm:prSet presAssocID="{E69D978D-576A-4AA6-AAE7-1001BF4EC9E8}" presName="node" presStyleLbl="node1" presStyleIdx="4" presStyleCnt="5">
        <dgm:presLayoutVars>
          <dgm:bulletEnabled val="1"/>
        </dgm:presLayoutVars>
      </dgm:prSet>
      <dgm:spPr/>
    </dgm:pt>
  </dgm:ptLst>
  <dgm:cxnLst>
    <dgm:cxn modelId="{88F8EB03-3D03-45B9-9BE6-BBC5B3BBDADC}" type="presOf" srcId="{7C359E37-9A8C-4AEF-94AC-FF7D4074B519}" destId="{324AA3A9-D3B9-47B3-96B5-CF6B9B750162}" srcOrd="0" destOrd="0" presId="urn:microsoft.com/office/officeart/2005/8/layout/default"/>
    <dgm:cxn modelId="{DE21D608-B708-4113-8EDB-700E7CAB75B8}" srcId="{C89474C0-EBEB-4FDA-818A-98CBD634FEC1}" destId="{CE5B76E8-81C2-4DE9-A705-78536236C662}" srcOrd="0" destOrd="0" parTransId="{275313D3-7157-473E-A2BE-C68AB2A74515}" sibTransId="{55702242-C5DF-480A-9662-6062F750BD3D}"/>
    <dgm:cxn modelId="{DCA92413-0F8B-4C22-B044-5589896A7595}" type="presOf" srcId="{AFAF66A0-54D4-4936-926B-921366603244}" destId="{8CD3B20E-B031-4EC6-802A-375B805DC48A}" srcOrd="0" destOrd="0" presId="urn:microsoft.com/office/officeart/2005/8/layout/default"/>
    <dgm:cxn modelId="{1939A788-9B6A-4524-9D3B-B333E1F993E8}" srcId="{C89474C0-EBEB-4FDA-818A-98CBD634FEC1}" destId="{7C359E37-9A8C-4AEF-94AC-FF7D4074B519}" srcOrd="3" destOrd="0" parTransId="{05672F9F-6B7B-43A1-87B5-C49A8E764A9F}" sibTransId="{604D5800-33B6-47D0-852F-8D4848DAB674}"/>
    <dgm:cxn modelId="{2AF7868B-946C-49C2-8B8D-F3B304772E36}" srcId="{C89474C0-EBEB-4FDA-818A-98CBD634FEC1}" destId="{AFAF66A0-54D4-4936-926B-921366603244}" srcOrd="1" destOrd="0" parTransId="{CEA0B7CF-FDBC-43BA-B0B8-4CEB88C8361C}" sibTransId="{49D9DCEE-2377-4FB7-AD5C-7A2F1D2F656E}"/>
    <dgm:cxn modelId="{D4B8EE93-42F5-4408-A710-1DE89836888A}" type="presOf" srcId="{C89474C0-EBEB-4FDA-818A-98CBD634FEC1}" destId="{DC0C3A9F-5340-4524-BF14-2995C37C91FA}" srcOrd="0" destOrd="0" presId="urn:microsoft.com/office/officeart/2005/8/layout/default"/>
    <dgm:cxn modelId="{356BD194-9B45-41B4-9718-31517BA25585}" type="presOf" srcId="{E69D978D-576A-4AA6-AAE7-1001BF4EC9E8}" destId="{0C8B5DDF-315F-458C-B269-7DE6A43F32C8}" srcOrd="0" destOrd="0" presId="urn:microsoft.com/office/officeart/2005/8/layout/default"/>
    <dgm:cxn modelId="{B946A6D2-5480-41AC-A22C-1FA94F6F66A2}" srcId="{C89474C0-EBEB-4FDA-818A-98CBD634FEC1}" destId="{CE3AE4D2-DB7C-4CBC-89A3-B54B96054FBF}" srcOrd="2" destOrd="0" parTransId="{CCA5AEB0-1863-4AA2-99BE-6F7E1BAD5ED0}" sibTransId="{6FAF2184-C43A-4093-8FC7-503BAD108E97}"/>
    <dgm:cxn modelId="{CCA009DE-2E0C-4CC0-88A4-14051A6390A9}" type="presOf" srcId="{CE3AE4D2-DB7C-4CBC-89A3-B54B96054FBF}" destId="{555CFD57-E991-4DF2-A90A-6B02077249E5}" srcOrd="0" destOrd="0" presId="urn:microsoft.com/office/officeart/2005/8/layout/default"/>
    <dgm:cxn modelId="{DA246FE6-C772-405F-9698-28827D067D8A}" srcId="{C89474C0-EBEB-4FDA-818A-98CBD634FEC1}" destId="{E69D978D-576A-4AA6-AAE7-1001BF4EC9E8}" srcOrd="4" destOrd="0" parTransId="{03E99A78-38F3-4422-B160-5AC73DE19724}" sibTransId="{B2A64D03-4308-4884-B585-81514F340966}"/>
    <dgm:cxn modelId="{102663F0-73EF-45E6-94D6-E5EBE5FC89D9}" type="presOf" srcId="{CE5B76E8-81C2-4DE9-A705-78536236C662}" destId="{DDB771C5-FBCF-478C-9FD2-A36C143FAD4A}" srcOrd="0" destOrd="0" presId="urn:microsoft.com/office/officeart/2005/8/layout/default"/>
    <dgm:cxn modelId="{7D5D7C63-6A49-49EA-B96B-654E96E35716}" type="presParOf" srcId="{DC0C3A9F-5340-4524-BF14-2995C37C91FA}" destId="{DDB771C5-FBCF-478C-9FD2-A36C143FAD4A}" srcOrd="0" destOrd="0" presId="urn:microsoft.com/office/officeart/2005/8/layout/default"/>
    <dgm:cxn modelId="{6880107B-3C7E-42BD-A000-CCB6D87000F3}" type="presParOf" srcId="{DC0C3A9F-5340-4524-BF14-2995C37C91FA}" destId="{2C9F029B-5786-4E6E-8195-5D62F77F53B8}" srcOrd="1" destOrd="0" presId="urn:microsoft.com/office/officeart/2005/8/layout/default"/>
    <dgm:cxn modelId="{5635E393-50AB-4003-AE50-22E021383674}" type="presParOf" srcId="{DC0C3A9F-5340-4524-BF14-2995C37C91FA}" destId="{8CD3B20E-B031-4EC6-802A-375B805DC48A}" srcOrd="2" destOrd="0" presId="urn:microsoft.com/office/officeart/2005/8/layout/default"/>
    <dgm:cxn modelId="{DD06E62F-4786-42B9-8282-136B2E7791F0}" type="presParOf" srcId="{DC0C3A9F-5340-4524-BF14-2995C37C91FA}" destId="{36AB0C5C-9A1D-4E8A-AD6D-9ABB72EB0A35}" srcOrd="3" destOrd="0" presId="urn:microsoft.com/office/officeart/2005/8/layout/default"/>
    <dgm:cxn modelId="{4C0B9EBE-DC33-4415-A527-88113878102E}" type="presParOf" srcId="{DC0C3A9F-5340-4524-BF14-2995C37C91FA}" destId="{555CFD57-E991-4DF2-A90A-6B02077249E5}" srcOrd="4" destOrd="0" presId="urn:microsoft.com/office/officeart/2005/8/layout/default"/>
    <dgm:cxn modelId="{20DAAFC0-1242-410B-9630-11603604C31F}" type="presParOf" srcId="{DC0C3A9F-5340-4524-BF14-2995C37C91FA}" destId="{FFBC2D81-CA33-45EC-8C35-916D752B2F62}" srcOrd="5" destOrd="0" presId="urn:microsoft.com/office/officeart/2005/8/layout/default"/>
    <dgm:cxn modelId="{30838E82-BD94-44FA-96FA-81FF67094732}" type="presParOf" srcId="{DC0C3A9F-5340-4524-BF14-2995C37C91FA}" destId="{324AA3A9-D3B9-47B3-96B5-CF6B9B750162}" srcOrd="6" destOrd="0" presId="urn:microsoft.com/office/officeart/2005/8/layout/default"/>
    <dgm:cxn modelId="{FF3910A5-8CAB-4AD7-9596-BB98604E56E7}" type="presParOf" srcId="{DC0C3A9F-5340-4524-BF14-2995C37C91FA}" destId="{2D9A4D04-D048-4499-B634-D12902A1ED88}" srcOrd="7" destOrd="0" presId="urn:microsoft.com/office/officeart/2005/8/layout/default"/>
    <dgm:cxn modelId="{4C6A156A-853D-4E35-9649-58D9E63F7C87}" type="presParOf" srcId="{DC0C3A9F-5340-4524-BF14-2995C37C91FA}" destId="{0C8B5DDF-315F-458C-B269-7DE6A43F32C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BAB829-0E65-4858-B855-8898868EEC57}"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3DA2AF19-D6F2-4B4D-8D16-101F608CBC99}">
      <dgm:prSet/>
      <dgm:spPr/>
      <dgm:t>
        <a:bodyPr/>
        <a:lstStyle/>
        <a:p>
          <a:r>
            <a:rPr lang="en-US"/>
            <a:t>Fill out a paper tax return and return it to the IRS.</a:t>
          </a:r>
        </a:p>
      </dgm:t>
    </dgm:pt>
    <dgm:pt modelId="{6ED02597-794A-4588-8630-FE41A6AF13CF}" type="parTrans" cxnId="{FDDC5D20-F0AE-46C4-A1FB-81946AA15E08}">
      <dgm:prSet/>
      <dgm:spPr/>
      <dgm:t>
        <a:bodyPr/>
        <a:lstStyle/>
        <a:p>
          <a:endParaRPr lang="en-US"/>
        </a:p>
      </dgm:t>
    </dgm:pt>
    <dgm:pt modelId="{0C798B91-960C-4CBA-8760-FC0B757F7B70}" type="sibTrans" cxnId="{FDDC5D20-F0AE-46C4-A1FB-81946AA15E08}">
      <dgm:prSet phldrT="01" phldr="0"/>
      <dgm:spPr/>
      <dgm:t>
        <a:bodyPr/>
        <a:lstStyle/>
        <a:p>
          <a:r>
            <a:rPr lang="en-US"/>
            <a:t>01</a:t>
          </a:r>
        </a:p>
      </dgm:t>
    </dgm:pt>
    <dgm:pt modelId="{41D9BB4F-ADC5-47C2-B35D-C0DA2F6F6AD0}">
      <dgm:prSet/>
      <dgm:spPr/>
      <dgm:t>
        <a:bodyPr/>
        <a:lstStyle/>
        <a:p>
          <a:r>
            <a:rPr lang="en-US"/>
            <a:t>Hire a professional tax preparer.</a:t>
          </a:r>
        </a:p>
      </dgm:t>
    </dgm:pt>
    <dgm:pt modelId="{3F09A507-5028-4992-84CF-55ED5C96C78D}" type="parTrans" cxnId="{4ACD074E-DA51-4D00-928B-7C7E2BCCA649}">
      <dgm:prSet/>
      <dgm:spPr/>
      <dgm:t>
        <a:bodyPr/>
        <a:lstStyle/>
        <a:p>
          <a:endParaRPr lang="en-US"/>
        </a:p>
      </dgm:t>
    </dgm:pt>
    <dgm:pt modelId="{0B177BAF-6406-453F-A1F5-A9FA60E28D38}" type="sibTrans" cxnId="{4ACD074E-DA51-4D00-928B-7C7E2BCCA649}">
      <dgm:prSet phldrT="02" phldr="0"/>
      <dgm:spPr/>
      <dgm:t>
        <a:bodyPr/>
        <a:lstStyle/>
        <a:p>
          <a:r>
            <a:rPr lang="en-US"/>
            <a:t>02</a:t>
          </a:r>
        </a:p>
      </dgm:t>
    </dgm:pt>
    <dgm:pt modelId="{C5C99567-B668-4696-8F10-DBB6C482D5A6}">
      <dgm:prSet/>
      <dgm:spPr/>
      <dgm:t>
        <a:bodyPr/>
        <a:lstStyle/>
        <a:p>
          <a:r>
            <a:rPr lang="en-US"/>
            <a:t>File your forms electronically using tax software. </a:t>
          </a:r>
        </a:p>
      </dgm:t>
    </dgm:pt>
    <dgm:pt modelId="{7287CB6B-CCA2-4777-97FB-C7DEE8CA7688}" type="parTrans" cxnId="{417454CA-0D71-40E2-AD21-7A553D3627E8}">
      <dgm:prSet/>
      <dgm:spPr/>
      <dgm:t>
        <a:bodyPr/>
        <a:lstStyle/>
        <a:p>
          <a:endParaRPr lang="en-US"/>
        </a:p>
      </dgm:t>
    </dgm:pt>
    <dgm:pt modelId="{C8F0E36A-0822-42AE-ABE6-8050ABFEE526}" type="sibTrans" cxnId="{417454CA-0D71-40E2-AD21-7A553D3627E8}">
      <dgm:prSet phldrT="03" phldr="0"/>
      <dgm:spPr/>
      <dgm:t>
        <a:bodyPr/>
        <a:lstStyle/>
        <a:p>
          <a:r>
            <a:rPr lang="en-US"/>
            <a:t>03</a:t>
          </a:r>
        </a:p>
      </dgm:t>
    </dgm:pt>
    <dgm:pt modelId="{EAA61AFF-4096-460B-AC1A-4F00FB266A0F}" type="pres">
      <dgm:prSet presAssocID="{C8BAB829-0E65-4858-B855-8898868EEC57}" presName="Name0" presStyleCnt="0">
        <dgm:presLayoutVars>
          <dgm:animLvl val="lvl"/>
          <dgm:resizeHandles val="exact"/>
        </dgm:presLayoutVars>
      </dgm:prSet>
      <dgm:spPr/>
    </dgm:pt>
    <dgm:pt modelId="{633A03E4-8CB5-418D-A3A5-36D09F6A25BA}" type="pres">
      <dgm:prSet presAssocID="{3DA2AF19-D6F2-4B4D-8D16-101F608CBC99}" presName="compositeNode" presStyleCnt="0">
        <dgm:presLayoutVars>
          <dgm:bulletEnabled val="1"/>
        </dgm:presLayoutVars>
      </dgm:prSet>
      <dgm:spPr/>
    </dgm:pt>
    <dgm:pt modelId="{3E801FB8-3CD9-4B00-8EF4-809AB75199BF}" type="pres">
      <dgm:prSet presAssocID="{3DA2AF19-D6F2-4B4D-8D16-101F608CBC99}" presName="bgRect" presStyleLbl="alignNode1" presStyleIdx="0" presStyleCnt="3"/>
      <dgm:spPr/>
    </dgm:pt>
    <dgm:pt modelId="{D5979880-032B-4748-BA82-E3683DE68D5D}" type="pres">
      <dgm:prSet presAssocID="{0C798B91-960C-4CBA-8760-FC0B757F7B70}" presName="sibTransNodeRect" presStyleLbl="alignNode1" presStyleIdx="0" presStyleCnt="3">
        <dgm:presLayoutVars>
          <dgm:chMax val="0"/>
          <dgm:bulletEnabled val="1"/>
        </dgm:presLayoutVars>
      </dgm:prSet>
      <dgm:spPr/>
    </dgm:pt>
    <dgm:pt modelId="{E2117E09-3DD7-42B1-8C8E-907002AC262E}" type="pres">
      <dgm:prSet presAssocID="{3DA2AF19-D6F2-4B4D-8D16-101F608CBC99}" presName="nodeRect" presStyleLbl="alignNode1" presStyleIdx="0" presStyleCnt="3">
        <dgm:presLayoutVars>
          <dgm:bulletEnabled val="1"/>
        </dgm:presLayoutVars>
      </dgm:prSet>
      <dgm:spPr/>
    </dgm:pt>
    <dgm:pt modelId="{93CABDF3-C20A-469B-82AA-D728D533F7C0}" type="pres">
      <dgm:prSet presAssocID="{0C798B91-960C-4CBA-8760-FC0B757F7B70}" presName="sibTrans" presStyleCnt="0"/>
      <dgm:spPr/>
    </dgm:pt>
    <dgm:pt modelId="{192F66D7-7DAF-4B69-BFB5-8F3301665B2D}" type="pres">
      <dgm:prSet presAssocID="{41D9BB4F-ADC5-47C2-B35D-C0DA2F6F6AD0}" presName="compositeNode" presStyleCnt="0">
        <dgm:presLayoutVars>
          <dgm:bulletEnabled val="1"/>
        </dgm:presLayoutVars>
      </dgm:prSet>
      <dgm:spPr/>
    </dgm:pt>
    <dgm:pt modelId="{A9862AA5-1B97-411B-ACEF-60B232184A9A}" type="pres">
      <dgm:prSet presAssocID="{41D9BB4F-ADC5-47C2-B35D-C0DA2F6F6AD0}" presName="bgRect" presStyleLbl="alignNode1" presStyleIdx="1" presStyleCnt="3"/>
      <dgm:spPr/>
    </dgm:pt>
    <dgm:pt modelId="{EC85D3BB-11A8-440C-8B82-161397CD671B}" type="pres">
      <dgm:prSet presAssocID="{0B177BAF-6406-453F-A1F5-A9FA60E28D38}" presName="sibTransNodeRect" presStyleLbl="alignNode1" presStyleIdx="1" presStyleCnt="3">
        <dgm:presLayoutVars>
          <dgm:chMax val="0"/>
          <dgm:bulletEnabled val="1"/>
        </dgm:presLayoutVars>
      </dgm:prSet>
      <dgm:spPr/>
    </dgm:pt>
    <dgm:pt modelId="{CED58583-4C6D-42BA-85D2-1E79C4D2A24F}" type="pres">
      <dgm:prSet presAssocID="{41D9BB4F-ADC5-47C2-B35D-C0DA2F6F6AD0}" presName="nodeRect" presStyleLbl="alignNode1" presStyleIdx="1" presStyleCnt="3">
        <dgm:presLayoutVars>
          <dgm:bulletEnabled val="1"/>
        </dgm:presLayoutVars>
      </dgm:prSet>
      <dgm:spPr/>
    </dgm:pt>
    <dgm:pt modelId="{A7DAC1C8-CB45-47DA-9216-357DB833417C}" type="pres">
      <dgm:prSet presAssocID="{0B177BAF-6406-453F-A1F5-A9FA60E28D38}" presName="sibTrans" presStyleCnt="0"/>
      <dgm:spPr/>
    </dgm:pt>
    <dgm:pt modelId="{F6FC2D18-757B-485D-BE08-887B413D1082}" type="pres">
      <dgm:prSet presAssocID="{C5C99567-B668-4696-8F10-DBB6C482D5A6}" presName="compositeNode" presStyleCnt="0">
        <dgm:presLayoutVars>
          <dgm:bulletEnabled val="1"/>
        </dgm:presLayoutVars>
      </dgm:prSet>
      <dgm:spPr/>
    </dgm:pt>
    <dgm:pt modelId="{60F1ECB9-4817-4A6A-8374-0E1C87B91B44}" type="pres">
      <dgm:prSet presAssocID="{C5C99567-B668-4696-8F10-DBB6C482D5A6}" presName="bgRect" presStyleLbl="alignNode1" presStyleIdx="2" presStyleCnt="3"/>
      <dgm:spPr/>
    </dgm:pt>
    <dgm:pt modelId="{24500865-F2C0-4E88-9360-4AD6371161D0}" type="pres">
      <dgm:prSet presAssocID="{C8F0E36A-0822-42AE-ABE6-8050ABFEE526}" presName="sibTransNodeRect" presStyleLbl="alignNode1" presStyleIdx="2" presStyleCnt="3">
        <dgm:presLayoutVars>
          <dgm:chMax val="0"/>
          <dgm:bulletEnabled val="1"/>
        </dgm:presLayoutVars>
      </dgm:prSet>
      <dgm:spPr/>
    </dgm:pt>
    <dgm:pt modelId="{3CD20852-CE09-4060-BDE1-AC080A5CEE0A}" type="pres">
      <dgm:prSet presAssocID="{C5C99567-B668-4696-8F10-DBB6C482D5A6}" presName="nodeRect" presStyleLbl="alignNode1" presStyleIdx="2" presStyleCnt="3">
        <dgm:presLayoutVars>
          <dgm:bulletEnabled val="1"/>
        </dgm:presLayoutVars>
      </dgm:prSet>
      <dgm:spPr/>
    </dgm:pt>
  </dgm:ptLst>
  <dgm:cxnLst>
    <dgm:cxn modelId="{99F6230C-CE0A-4284-8B9B-77FBB5007C65}" type="presOf" srcId="{C5C99567-B668-4696-8F10-DBB6C482D5A6}" destId="{3CD20852-CE09-4060-BDE1-AC080A5CEE0A}" srcOrd="1" destOrd="0" presId="urn:microsoft.com/office/officeart/2016/7/layout/LinearBlockProcessNumbered"/>
    <dgm:cxn modelId="{6D3DA91D-457C-4F66-9280-5D5B5D45867B}" type="presOf" srcId="{41D9BB4F-ADC5-47C2-B35D-C0DA2F6F6AD0}" destId="{A9862AA5-1B97-411B-ACEF-60B232184A9A}" srcOrd="0" destOrd="0" presId="urn:microsoft.com/office/officeart/2016/7/layout/LinearBlockProcessNumbered"/>
    <dgm:cxn modelId="{FDDC5D20-F0AE-46C4-A1FB-81946AA15E08}" srcId="{C8BAB829-0E65-4858-B855-8898868EEC57}" destId="{3DA2AF19-D6F2-4B4D-8D16-101F608CBC99}" srcOrd="0" destOrd="0" parTransId="{6ED02597-794A-4588-8630-FE41A6AF13CF}" sibTransId="{0C798B91-960C-4CBA-8760-FC0B757F7B70}"/>
    <dgm:cxn modelId="{30648E2F-B789-4394-AB1A-CF4218A09617}" type="presOf" srcId="{3DA2AF19-D6F2-4B4D-8D16-101F608CBC99}" destId="{E2117E09-3DD7-42B1-8C8E-907002AC262E}" srcOrd="1" destOrd="0" presId="urn:microsoft.com/office/officeart/2016/7/layout/LinearBlockProcessNumbered"/>
    <dgm:cxn modelId="{5BE61569-9002-49BB-A160-79AFB096E690}" type="presOf" srcId="{C8F0E36A-0822-42AE-ABE6-8050ABFEE526}" destId="{24500865-F2C0-4E88-9360-4AD6371161D0}" srcOrd="0" destOrd="0" presId="urn:microsoft.com/office/officeart/2016/7/layout/LinearBlockProcessNumbered"/>
    <dgm:cxn modelId="{4ACD074E-DA51-4D00-928B-7C7E2BCCA649}" srcId="{C8BAB829-0E65-4858-B855-8898868EEC57}" destId="{41D9BB4F-ADC5-47C2-B35D-C0DA2F6F6AD0}" srcOrd="1" destOrd="0" parTransId="{3F09A507-5028-4992-84CF-55ED5C96C78D}" sibTransId="{0B177BAF-6406-453F-A1F5-A9FA60E28D38}"/>
    <dgm:cxn modelId="{A568D28A-6A0E-4556-A858-51173241CF7A}" type="presOf" srcId="{0B177BAF-6406-453F-A1F5-A9FA60E28D38}" destId="{EC85D3BB-11A8-440C-8B82-161397CD671B}" srcOrd="0" destOrd="0" presId="urn:microsoft.com/office/officeart/2016/7/layout/LinearBlockProcessNumbered"/>
    <dgm:cxn modelId="{E48AD4A6-5272-4F7D-BFF7-64872D646413}" type="presOf" srcId="{0C798B91-960C-4CBA-8760-FC0B757F7B70}" destId="{D5979880-032B-4748-BA82-E3683DE68D5D}" srcOrd="0" destOrd="0" presId="urn:microsoft.com/office/officeart/2016/7/layout/LinearBlockProcessNumbered"/>
    <dgm:cxn modelId="{E55E6CAA-4F1F-4FA4-B996-2345134B863B}" type="presOf" srcId="{3DA2AF19-D6F2-4B4D-8D16-101F608CBC99}" destId="{3E801FB8-3CD9-4B00-8EF4-809AB75199BF}" srcOrd="0" destOrd="0" presId="urn:microsoft.com/office/officeart/2016/7/layout/LinearBlockProcessNumbered"/>
    <dgm:cxn modelId="{8F1A45C8-2457-4FDB-AEC1-5239BA606C24}" type="presOf" srcId="{C5C99567-B668-4696-8F10-DBB6C482D5A6}" destId="{60F1ECB9-4817-4A6A-8374-0E1C87B91B44}" srcOrd="0" destOrd="0" presId="urn:microsoft.com/office/officeart/2016/7/layout/LinearBlockProcessNumbered"/>
    <dgm:cxn modelId="{417454CA-0D71-40E2-AD21-7A553D3627E8}" srcId="{C8BAB829-0E65-4858-B855-8898868EEC57}" destId="{C5C99567-B668-4696-8F10-DBB6C482D5A6}" srcOrd="2" destOrd="0" parTransId="{7287CB6B-CCA2-4777-97FB-C7DEE8CA7688}" sibTransId="{C8F0E36A-0822-42AE-ABE6-8050ABFEE526}"/>
    <dgm:cxn modelId="{8F0BBDD5-6DCF-44BB-AC64-DF6DF259FD4D}" type="presOf" srcId="{C8BAB829-0E65-4858-B855-8898868EEC57}" destId="{EAA61AFF-4096-460B-AC1A-4F00FB266A0F}" srcOrd="0" destOrd="0" presId="urn:microsoft.com/office/officeart/2016/7/layout/LinearBlockProcessNumbered"/>
    <dgm:cxn modelId="{F2722CE6-E3B8-452B-AD8A-427BEC680284}" type="presOf" srcId="{41D9BB4F-ADC5-47C2-B35D-C0DA2F6F6AD0}" destId="{CED58583-4C6D-42BA-85D2-1E79C4D2A24F}" srcOrd="1" destOrd="0" presId="urn:microsoft.com/office/officeart/2016/7/layout/LinearBlockProcessNumbered"/>
    <dgm:cxn modelId="{DCBE9B3C-B23E-4781-8E86-A3B92C76D639}" type="presParOf" srcId="{EAA61AFF-4096-460B-AC1A-4F00FB266A0F}" destId="{633A03E4-8CB5-418D-A3A5-36D09F6A25BA}" srcOrd="0" destOrd="0" presId="urn:microsoft.com/office/officeart/2016/7/layout/LinearBlockProcessNumbered"/>
    <dgm:cxn modelId="{F86E9CAE-578A-4D49-B04D-EB808A2D1245}" type="presParOf" srcId="{633A03E4-8CB5-418D-A3A5-36D09F6A25BA}" destId="{3E801FB8-3CD9-4B00-8EF4-809AB75199BF}" srcOrd="0" destOrd="0" presId="urn:microsoft.com/office/officeart/2016/7/layout/LinearBlockProcessNumbered"/>
    <dgm:cxn modelId="{C24F2F7E-D5BA-4AFB-8C45-D696C4A23262}" type="presParOf" srcId="{633A03E4-8CB5-418D-A3A5-36D09F6A25BA}" destId="{D5979880-032B-4748-BA82-E3683DE68D5D}" srcOrd="1" destOrd="0" presId="urn:microsoft.com/office/officeart/2016/7/layout/LinearBlockProcessNumbered"/>
    <dgm:cxn modelId="{05B43004-8902-40CE-B2B3-9FA48AAA74BA}" type="presParOf" srcId="{633A03E4-8CB5-418D-A3A5-36D09F6A25BA}" destId="{E2117E09-3DD7-42B1-8C8E-907002AC262E}" srcOrd="2" destOrd="0" presId="urn:microsoft.com/office/officeart/2016/7/layout/LinearBlockProcessNumbered"/>
    <dgm:cxn modelId="{E4528FF5-81E6-4DC6-8B0F-F5C90751EA2E}" type="presParOf" srcId="{EAA61AFF-4096-460B-AC1A-4F00FB266A0F}" destId="{93CABDF3-C20A-469B-82AA-D728D533F7C0}" srcOrd="1" destOrd="0" presId="urn:microsoft.com/office/officeart/2016/7/layout/LinearBlockProcessNumbered"/>
    <dgm:cxn modelId="{F779458D-E58C-4ECC-9246-640D6A536578}" type="presParOf" srcId="{EAA61AFF-4096-460B-AC1A-4F00FB266A0F}" destId="{192F66D7-7DAF-4B69-BFB5-8F3301665B2D}" srcOrd="2" destOrd="0" presId="urn:microsoft.com/office/officeart/2016/7/layout/LinearBlockProcessNumbered"/>
    <dgm:cxn modelId="{EF276183-45E7-4B57-B4C8-5AF33B6ED7D7}" type="presParOf" srcId="{192F66D7-7DAF-4B69-BFB5-8F3301665B2D}" destId="{A9862AA5-1B97-411B-ACEF-60B232184A9A}" srcOrd="0" destOrd="0" presId="urn:microsoft.com/office/officeart/2016/7/layout/LinearBlockProcessNumbered"/>
    <dgm:cxn modelId="{53A06F55-36DB-4D93-82B7-5694199A42DD}" type="presParOf" srcId="{192F66D7-7DAF-4B69-BFB5-8F3301665B2D}" destId="{EC85D3BB-11A8-440C-8B82-161397CD671B}" srcOrd="1" destOrd="0" presId="urn:microsoft.com/office/officeart/2016/7/layout/LinearBlockProcessNumbered"/>
    <dgm:cxn modelId="{B20043D4-857A-4490-9637-B7FB3335BE06}" type="presParOf" srcId="{192F66D7-7DAF-4B69-BFB5-8F3301665B2D}" destId="{CED58583-4C6D-42BA-85D2-1E79C4D2A24F}" srcOrd="2" destOrd="0" presId="urn:microsoft.com/office/officeart/2016/7/layout/LinearBlockProcessNumbered"/>
    <dgm:cxn modelId="{3AA7F735-7AF6-4833-ACB8-2C887BE0178C}" type="presParOf" srcId="{EAA61AFF-4096-460B-AC1A-4F00FB266A0F}" destId="{A7DAC1C8-CB45-47DA-9216-357DB833417C}" srcOrd="3" destOrd="0" presId="urn:microsoft.com/office/officeart/2016/7/layout/LinearBlockProcessNumbered"/>
    <dgm:cxn modelId="{D41DDF02-48EA-41D5-9CB3-70DAC80ED86D}" type="presParOf" srcId="{EAA61AFF-4096-460B-AC1A-4F00FB266A0F}" destId="{F6FC2D18-757B-485D-BE08-887B413D1082}" srcOrd="4" destOrd="0" presId="urn:microsoft.com/office/officeart/2016/7/layout/LinearBlockProcessNumbered"/>
    <dgm:cxn modelId="{4786F9E4-5B6E-4531-A216-5FA0F67DC8D9}" type="presParOf" srcId="{F6FC2D18-757B-485D-BE08-887B413D1082}" destId="{60F1ECB9-4817-4A6A-8374-0E1C87B91B44}" srcOrd="0" destOrd="0" presId="urn:microsoft.com/office/officeart/2016/7/layout/LinearBlockProcessNumbered"/>
    <dgm:cxn modelId="{AE88F554-83C8-4C0E-9EAD-C96C857C398C}" type="presParOf" srcId="{F6FC2D18-757B-485D-BE08-887B413D1082}" destId="{24500865-F2C0-4E88-9360-4AD6371161D0}" srcOrd="1" destOrd="0" presId="urn:microsoft.com/office/officeart/2016/7/layout/LinearBlockProcessNumbered"/>
    <dgm:cxn modelId="{F8C43A26-3F71-40FC-B34F-D8067F8DDCA9}" type="presParOf" srcId="{F6FC2D18-757B-485D-BE08-887B413D1082}" destId="{3CD20852-CE09-4060-BDE1-AC080A5CEE0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991CB-6321-4629-8670-3597D476752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1B06328-B430-4CBC-A732-533BF61228C4}">
      <dgm:prSet/>
      <dgm:spPr/>
      <dgm:t>
        <a:bodyPr/>
        <a:lstStyle/>
        <a:p>
          <a:r>
            <a:rPr lang="en-US"/>
            <a:t>Education</a:t>
          </a:r>
        </a:p>
      </dgm:t>
    </dgm:pt>
    <dgm:pt modelId="{09748483-E6F1-4ABF-93F8-BBED11FBFE8F}" type="parTrans" cxnId="{CA577F11-B6DD-4731-915D-768C5C58C2C4}">
      <dgm:prSet/>
      <dgm:spPr/>
      <dgm:t>
        <a:bodyPr/>
        <a:lstStyle/>
        <a:p>
          <a:endParaRPr lang="en-US"/>
        </a:p>
      </dgm:t>
    </dgm:pt>
    <dgm:pt modelId="{86DB638E-35E3-4469-9F1B-E54D9D7EFAB9}" type="sibTrans" cxnId="{CA577F11-B6DD-4731-915D-768C5C58C2C4}">
      <dgm:prSet/>
      <dgm:spPr/>
      <dgm:t>
        <a:bodyPr/>
        <a:lstStyle/>
        <a:p>
          <a:endParaRPr lang="en-US"/>
        </a:p>
      </dgm:t>
    </dgm:pt>
    <dgm:pt modelId="{4B0ACF8B-B85E-4234-A362-EFF7BDC0AF34}">
      <dgm:prSet/>
      <dgm:spPr/>
      <dgm:t>
        <a:bodyPr/>
        <a:lstStyle/>
        <a:p>
          <a:r>
            <a:rPr lang="en-US"/>
            <a:t>Transportation</a:t>
          </a:r>
        </a:p>
      </dgm:t>
    </dgm:pt>
    <dgm:pt modelId="{BFE548CC-EE84-420D-9613-9BD1C5827CC5}" type="parTrans" cxnId="{43FB004D-FD0D-49D6-89B8-200A6CEA9370}">
      <dgm:prSet/>
      <dgm:spPr/>
      <dgm:t>
        <a:bodyPr/>
        <a:lstStyle/>
        <a:p>
          <a:endParaRPr lang="en-US"/>
        </a:p>
      </dgm:t>
    </dgm:pt>
    <dgm:pt modelId="{F5F699A4-27BE-4992-B302-4633FBC1F134}" type="sibTrans" cxnId="{43FB004D-FD0D-49D6-89B8-200A6CEA9370}">
      <dgm:prSet/>
      <dgm:spPr/>
      <dgm:t>
        <a:bodyPr/>
        <a:lstStyle/>
        <a:p>
          <a:endParaRPr lang="en-US"/>
        </a:p>
      </dgm:t>
    </dgm:pt>
    <dgm:pt modelId="{A5126074-0455-4316-BCEE-FC722CEC65C7}">
      <dgm:prSet/>
      <dgm:spPr/>
      <dgm:t>
        <a:bodyPr/>
        <a:lstStyle/>
        <a:p>
          <a:r>
            <a:rPr lang="en-US"/>
            <a:t>Fire Safety</a:t>
          </a:r>
        </a:p>
      </dgm:t>
    </dgm:pt>
    <dgm:pt modelId="{A710B44C-6547-4B9D-B346-5DB0249A60D3}" type="parTrans" cxnId="{56007CCC-14D9-438B-9469-A12F5D1E2AA6}">
      <dgm:prSet/>
      <dgm:spPr/>
      <dgm:t>
        <a:bodyPr/>
        <a:lstStyle/>
        <a:p>
          <a:endParaRPr lang="en-US"/>
        </a:p>
      </dgm:t>
    </dgm:pt>
    <dgm:pt modelId="{7248C6D9-8877-4B2B-9FE3-AC9737F9D699}" type="sibTrans" cxnId="{56007CCC-14D9-438B-9469-A12F5D1E2AA6}">
      <dgm:prSet/>
      <dgm:spPr/>
      <dgm:t>
        <a:bodyPr/>
        <a:lstStyle/>
        <a:p>
          <a:endParaRPr lang="en-US"/>
        </a:p>
      </dgm:t>
    </dgm:pt>
    <dgm:pt modelId="{71106BB1-25C0-4A56-B629-6FC79013DAC2}">
      <dgm:prSet/>
      <dgm:spPr/>
      <dgm:t>
        <a:bodyPr/>
        <a:lstStyle/>
        <a:p>
          <a:r>
            <a:rPr lang="en-US"/>
            <a:t>Sanitation</a:t>
          </a:r>
        </a:p>
      </dgm:t>
    </dgm:pt>
    <dgm:pt modelId="{2F91A45F-94C8-4C06-8E4D-DA744DC12C34}" type="parTrans" cxnId="{C604551C-0525-47CA-8123-F86F032E5048}">
      <dgm:prSet/>
      <dgm:spPr/>
      <dgm:t>
        <a:bodyPr/>
        <a:lstStyle/>
        <a:p>
          <a:endParaRPr lang="en-US"/>
        </a:p>
      </dgm:t>
    </dgm:pt>
    <dgm:pt modelId="{68C1CB07-9ECB-4E73-A935-B0C23FA74B22}" type="sibTrans" cxnId="{C604551C-0525-47CA-8123-F86F032E5048}">
      <dgm:prSet/>
      <dgm:spPr/>
      <dgm:t>
        <a:bodyPr/>
        <a:lstStyle/>
        <a:p>
          <a:endParaRPr lang="en-US"/>
        </a:p>
      </dgm:t>
    </dgm:pt>
    <dgm:pt modelId="{DB78A2F9-7627-4005-8EB4-10E83AE57A24}">
      <dgm:prSet/>
      <dgm:spPr/>
      <dgm:t>
        <a:bodyPr/>
        <a:lstStyle/>
        <a:p>
          <a:r>
            <a:rPr lang="en-US"/>
            <a:t>Power</a:t>
          </a:r>
        </a:p>
      </dgm:t>
    </dgm:pt>
    <dgm:pt modelId="{A2C7E0FB-C590-4761-9B0F-1FD15818C7DF}" type="parTrans" cxnId="{1547D201-4448-4915-A900-E86B072FA968}">
      <dgm:prSet/>
      <dgm:spPr/>
      <dgm:t>
        <a:bodyPr/>
        <a:lstStyle/>
        <a:p>
          <a:endParaRPr lang="en-US"/>
        </a:p>
      </dgm:t>
    </dgm:pt>
    <dgm:pt modelId="{0BDE52F7-C782-4F46-BE0C-B7EED558A75D}" type="sibTrans" cxnId="{1547D201-4448-4915-A900-E86B072FA968}">
      <dgm:prSet/>
      <dgm:spPr/>
      <dgm:t>
        <a:bodyPr/>
        <a:lstStyle/>
        <a:p>
          <a:endParaRPr lang="en-US"/>
        </a:p>
      </dgm:t>
    </dgm:pt>
    <dgm:pt modelId="{A2936F87-A413-4A48-9E60-945F99540F5A}">
      <dgm:prSet/>
      <dgm:spPr/>
      <dgm:t>
        <a:bodyPr/>
        <a:lstStyle/>
        <a:p>
          <a:r>
            <a:rPr lang="en-US"/>
            <a:t>Parks and Recreation</a:t>
          </a:r>
        </a:p>
      </dgm:t>
    </dgm:pt>
    <dgm:pt modelId="{032F34DF-670B-42E3-BB4E-0C1D7AD1DDBF}" type="parTrans" cxnId="{EB7B925C-67AC-44F0-8D04-C676CF6363BE}">
      <dgm:prSet/>
      <dgm:spPr/>
      <dgm:t>
        <a:bodyPr/>
        <a:lstStyle/>
        <a:p>
          <a:endParaRPr lang="en-US"/>
        </a:p>
      </dgm:t>
    </dgm:pt>
    <dgm:pt modelId="{EDCAD889-97F9-4AC3-BEFD-87F364BCA704}" type="sibTrans" cxnId="{EB7B925C-67AC-44F0-8D04-C676CF6363BE}">
      <dgm:prSet/>
      <dgm:spPr/>
      <dgm:t>
        <a:bodyPr/>
        <a:lstStyle/>
        <a:p>
          <a:endParaRPr lang="en-US"/>
        </a:p>
      </dgm:t>
    </dgm:pt>
    <dgm:pt modelId="{8AFC8452-63B4-4CFB-8D06-7B517FE972F0}" type="pres">
      <dgm:prSet presAssocID="{281991CB-6321-4629-8670-3597D4767528}" presName="linear" presStyleCnt="0">
        <dgm:presLayoutVars>
          <dgm:animLvl val="lvl"/>
          <dgm:resizeHandles val="exact"/>
        </dgm:presLayoutVars>
      </dgm:prSet>
      <dgm:spPr/>
    </dgm:pt>
    <dgm:pt modelId="{5F9FA079-A1BE-417A-B043-5F673771D1D7}" type="pres">
      <dgm:prSet presAssocID="{F1B06328-B430-4CBC-A732-533BF61228C4}" presName="parentText" presStyleLbl="node1" presStyleIdx="0" presStyleCnt="6">
        <dgm:presLayoutVars>
          <dgm:chMax val="0"/>
          <dgm:bulletEnabled val="1"/>
        </dgm:presLayoutVars>
      </dgm:prSet>
      <dgm:spPr/>
    </dgm:pt>
    <dgm:pt modelId="{3F69F0A0-179F-4E63-B61C-51541F1B0CEB}" type="pres">
      <dgm:prSet presAssocID="{86DB638E-35E3-4469-9F1B-E54D9D7EFAB9}" presName="spacer" presStyleCnt="0"/>
      <dgm:spPr/>
    </dgm:pt>
    <dgm:pt modelId="{526AE0D0-AC62-4AA0-A9CA-F4FE8FCDAAD8}" type="pres">
      <dgm:prSet presAssocID="{4B0ACF8B-B85E-4234-A362-EFF7BDC0AF34}" presName="parentText" presStyleLbl="node1" presStyleIdx="1" presStyleCnt="6">
        <dgm:presLayoutVars>
          <dgm:chMax val="0"/>
          <dgm:bulletEnabled val="1"/>
        </dgm:presLayoutVars>
      </dgm:prSet>
      <dgm:spPr/>
    </dgm:pt>
    <dgm:pt modelId="{625DE2A1-3DAE-4C62-B0C1-A081BAF2B424}" type="pres">
      <dgm:prSet presAssocID="{F5F699A4-27BE-4992-B302-4633FBC1F134}" presName="spacer" presStyleCnt="0"/>
      <dgm:spPr/>
    </dgm:pt>
    <dgm:pt modelId="{D77C22D9-7B01-4D4F-B732-8EE2F35AFAC9}" type="pres">
      <dgm:prSet presAssocID="{A5126074-0455-4316-BCEE-FC722CEC65C7}" presName="parentText" presStyleLbl="node1" presStyleIdx="2" presStyleCnt="6">
        <dgm:presLayoutVars>
          <dgm:chMax val="0"/>
          <dgm:bulletEnabled val="1"/>
        </dgm:presLayoutVars>
      </dgm:prSet>
      <dgm:spPr/>
    </dgm:pt>
    <dgm:pt modelId="{3019BE72-B77F-4C96-9D54-CEA69C3FF492}" type="pres">
      <dgm:prSet presAssocID="{7248C6D9-8877-4B2B-9FE3-AC9737F9D699}" presName="spacer" presStyleCnt="0"/>
      <dgm:spPr/>
    </dgm:pt>
    <dgm:pt modelId="{5BBDF901-1099-4D69-B33D-97A09F77248C}" type="pres">
      <dgm:prSet presAssocID="{71106BB1-25C0-4A56-B629-6FC79013DAC2}" presName="parentText" presStyleLbl="node1" presStyleIdx="3" presStyleCnt="6">
        <dgm:presLayoutVars>
          <dgm:chMax val="0"/>
          <dgm:bulletEnabled val="1"/>
        </dgm:presLayoutVars>
      </dgm:prSet>
      <dgm:spPr/>
    </dgm:pt>
    <dgm:pt modelId="{F32F438E-6658-41E1-BD22-27850FC16803}" type="pres">
      <dgm:prSet presAssocID="{68C1CB07-9ECB-4E73-A935-B0C23FA74B22}" presName="spacer" presStyleCnt="0"/>
      <dgm:spPr/>
    </dgm:pt>
    <dgm:pt modelId="{C0BEEC7D-796E-4149-8365-69E8CA11EA59}" type="pres">
      <dgm:prSet presAssocID="{DB78A2F9-7627-4005-8EB4-10E83AE57A24}" presName="parentText" presStyleLbl="node1" presStyleIdx="4" presStyleCnt="6">
        <dgm:presLayoutVars>
          <dgm:chMax val="0"/>
          <dgm:bulletEnabled val="1"/>
        </dgm:presLayoutVars>
      </dgm:prSet>
      <dgm:spPr/>
    </dgm:pt>
    <dgm:pt modelId="{487E0517-441B-4202-A6C2-D26AAAF5113D}" type="pres">
      <dgm:prSet presAssocID="{0BDE52F7-C782-4F46-BE0C-B7EED558A75D}" presName="spacer" presStyleCnt="0"/>
      <dgm:spPr/>
    </dgm:pt>
    <dgm:pt modelId="{CB691F0F-74E1-48C6-BBC5-EEA4142E563C}" type="pres">
      <dgm:prSet presAssocID="{A2936F87-A413-4A48-9E60-945F99540F5A}" presName="parentText" presStyleLbl="node1" presStyleIdx="5" presStyleCnt="6">
        <dgm:presLayoutVars>
          <dgm:chMax val="0"/>
          <dgm:bulletEnabled val="1"/>
        </dgm:presLayoutVars>
      </dgm:prSet>
      <dgm:spPr/>
    </dgm:pt>
  </dgm:ptLst>
  <dgm:cxnLst>
    <dgm:cxn modelId="{1547D201-4448-4915-A900-E86B072FA968}" srcId="{281991CB-6321-4629-8670-3597D4767528}" destId="{DB78A2F9-7627-4005-8EB4-10E83AE57A24}" srcOrd="4" destOrd="0" parTransId="{A2C7E0FB-C590-4761-9B0F-1FD15818C7DF}" sibTransId="{0BDE52F7-C782-4F46-BE0C-B7EED558A75D}"/>
    <dgm:cxn modelId="{CA577F11-B6DD-4731-915D-768C5C58C2C4}" srcId="{281991CB-6321-4629-8670-3597D4767528}" destId="{F1B06328-B430-4CBC-A732-533BF61228C4}" srcOrd="0" destOrd="0" parTransId="{09748483-E6F1-4ABF-93F8-BBED11FBFE8F}" sibTransId="{86DB638E-35E3-4469-9F1B-E54D9D7EFAB9}"/>
    <dgm:cxn modelId="{2297941A-A9DD-4D3E-93C2-43A9B2FFA4C4}" type="presOf" srcId="{DB78A2F9-7627-4005-8EB4-10E83AE57A24}" destId="{C0BEEC7D-796E-4149-8365-69E8CA11EA59}" srcOrd="0" destOrd="0" presId="urn:microsoft.com/office/officeart/2005/8/layout/vList2"/>
    <dgm:cxn modelId="{ABCB061B-BF56-42FD-9384-5659F2727EED}" type="presOf" srcId="{71106BB1-25C0-4A56-B629-6FC79013DAC2}" destId="{5BBDF901-1099-4D69-B33D-97A09F77248C}" srcOrd="0" destOrd="0" presId="urn:microsoft.com/office/officeart/2005/8/layout/vList2"/>
    <dgm:cxn modelId="{C604551C-0525-47CA-8123-F86F032E5048}" srcId="{281991CB-6321-4629-8670-3597D4767528}" destId="{71106BB1-25C0-4A56-B629-6FC79013DAC2}" srcOrd="3" destOrd="0" parTransId="{2F91A45F-94C8-4C06-8E4D-DA744DC12C34}" sibTransId="{68C1CB07-9ECB-4E73-A935-B0C23FA74B22}"/>
    <dgm:cxn modelId="{CF53611E-B53B-4891-8754-CE0C70737543}" type="presOf" srcId="{4B0ACF8B-B85E-4234-A362-EFF7BDC0AF34}" destId="{526AE0D0-AC62-4AA0-A9CA-F4FE8FCDAAD8}" srcOrd="0" destOrd="0" presId="urn:microsoft.com/office/officeart/2005/8/layout/vList2"/>
    <dgm:cxn modelId="{EB7B925C-67AC-44F0-8D04-C676CF6363BE}" srcId="{281991CB-6321-4629-8670-3597D4767528}" destId="{A2936F87-A413-4A48-9E60-945F99540F5A}" srcOrd="5" destOrd="0" parTransId="{032F34DF-670B-42E3-BB4E-0C1D7AD1DDBF}" sibTransId="{EDCAD889-97F9-4AC3-BEFD-87F364BCA704}"/>
    <dgm:cxn modelId="{E8A4ED5C-5505-4C15-A877-D65B4992BC2C}" type="presOf" srcId="{A2936F87-A413-4A48-9E60-945F99540F5A}" destId="{CB691F0F-74E1-48C6-BBC5-EEA4142E563C}" srcOrd="0" destOrd="0" presId="urn:microsoft.com/office/officeart/2005/8/layout/vList2"/>
    <dgm:cxn modelId="{43FB004D-FD0D-49D6-89B8-200A6CEA9370}" srcId="{281991CB-6321-4629-8670-3597D4767528}" destId="{4B0ACF8B-B85E-4234-A362-EFF7BDC0AF34}" srcOrd="1" destOrd="0" parTransId="{BFE548CC-EE84-420D-9613-9BD1C5827CC5}" sibTransId="{F5F699A4-27BE-4992-B302-4633FBC1F134}"/>
    <dgm:cxn modelId="{9C291B86-C472-449D-90A2-5A408F2A85A1}" type="presOf" srcId="{F1B06328-B430-4CBC-A732-533BF61228C4}" destId="{5F9FA079-A1BE-417A-B043-5F673771D1D7}" srcOrd="0" destOrd="0" presId="urn:microsoft.com/office/officeart/2005/8/layout/vList2"/>
    <dgm:cxn modelId="{D2F9759F-A878-47DB-9DC8-8F22C7EB1CEF}" type="presOf" srcId="{281991CB-6321-4629-8670-3597D4767528}" destId="{8AFC8452-63B4-4CFB-8D06-7B517FE972F0}" srcOrd="0" destOrd="0" presId="urn:microsoft.com/office/officeart/2005/8/layout/vList2"/>
    <dgm:cxn modelId="{56007CCC-14D9-438B-9469-A12F5D1E2AA6}" srcId="{281991CB-6321-4629-8670-3597D4767528}" destId="{A5126074-0455-4316-BCEE-FC722CEC65C7}" srcOrd="2" destOrd="0" parTransId="{A710B44C-6547-4B9D-B346-5DB0249A60D3}" sibTransId="{7248C6D9-8877-4B2B-9FE3-AC9737F9D699}"/>
    <dgm:cxn modelId="{CADA6BEE-7D91-4458-9C15-776FB87BEAAD}" type="presOf" srcId="{A5126074-0455-4316-BCEE-FC722CEC65C7}" destId="{D77C22D9-7B01-4D4F-B732-8EE2F35AFAC9}" srcOrd="0" destOrd="0" presId="urn:microsoft.com/office/officeart/2005/8/layout/vList2"/>
    <dgm:cxn modelId="{A9A55E50-F6C9-4C05-A9A0-43AF15700025}" type="presParOf" srcId="{8AFC8452-63B4-4CFB-8D06-7B517FE972F0}" destId="{5F9FA079-A1BE-417A-B043-5F673771D1D7}" srcOrd="0" destOrd="0" presId="urn:microsoft.com/office/officeart/2005/8/layout/vList2"/>
    <dgm:cxn modelId="{687C2603-380C-4F4A-815C-8487C92C1ABF}" type="presParOf" srcId="{8AFC8452-63B4-4CFB-8D06-7B517FE972F0}" destId="{3F69F0A0-179F-4E63-B61C-51541F1B0CEB}" srcOrd="1" destOrd="0" presId="urn:microsoft.com/office/officeart/2005/8/layout/vList2"/>
    <dgm:cxn modelId="{882EC81C-2ACF-4220-9D93-882B8246B8A7}" type="presParOf" srcId="{8AFC8452-63B4-4CFB-8D06-7B517FE972F0}" destId="{526AE0D0-AC62-4AA0-A9CA-F4FE8FCDAAD8}" srcOrd="2" destOrd="0" presId="urn:microsoft.com/office/officeart/2005/8/layout/vList2"/>
    <dgm:cxn modelId="{1577CAE1-9D8C-45B1-9301-DA9F17C94DFC}" type="presParOf" srcId="{8AFC8452-63B4-4CFB-8D06-7B517FE972F0}" destId="{625DE2A1-3DAE-4C62-B0C1-A081BAF2B424}" srcOrd="3" destOrd="0" presId="urn:microsoft.com/office/officeart/2005/8/layout/vList2"/>
    <dgm:cxn modelId="{C494A46A-64B3-4BAA-B735-F78BD347BB7E}" type="presParOf" srcId="{8AFC8452-63B4-4CFB-8D06-7B517FE972F0}" destId="{D77C22D9-7B01-4D4F-B732-8EE2F35AFAC9}" srcOrd="4" destOrd="0" presId="urn:microsoft.com/office/officeart/2005/8/layout/vList2"/>
    <dgm:cxn modelId="{70594DD1-A64F-4DFC-89F5-F88217BAD415}" type="presParOf" srcId="{8AFC8452-63B4-4CFB-8D06-7B517FE972F0}" destId="{3019BE72-B77F-4C96-9D54-CEA69C3FF492}" srcOrd="5" destOrd="0" presId="urn:microsoft.com/office/officeart/2005/8/layout/vList2"/>
    <dgm:cxn modelId="{566D6901-0682-4F42-A7F0-6A4E7332ED83}" type="presParOf" srcId="{8AFC8452-63B4-4CFB-8D06-7B517FE972F0}" destId="{5BBDF901-1099-4D69-B33D-97A09F77248C}" srcOrd="6" destOrd="0" presId="urn:microsoft.com/office/officeart/2005/8/layout/vList2"/>
    <dgm:cxn modelId="{604902F9-77AB-4F76-B1B9-DF894EE2598B}" type="presParOf" srcId="{8AFC8452-63B4-4CFB-8D06-7B517FE972F0}" destId="{F32F438E-6658-41E1-BD22-27850FC16803}" srcOrd="7" destOrd="0" presId="urn:microsoft.com/office/officeart/2005/8/layout/vList2"/>
    <dgm:cxn modelId="{2FD9BACE-3326-4F1B-83B0-420F503AF32A}" type="presParOf" srcId="{8AFC8452-63B4-4CFB-8D06-7B517FE972F0}" destId="{C0BEEC7D-796E-4149-8365-69E8CA11EA59}" srcOrd="8" destOrd="0" presId="urn:microsoft.com/office/officeart/2005/8/layout/vList2"/>
    <dgm:cxn modelId="{A2B84EA2-90E1-45C2-8D01-879870E1926C}" type="presParOf" srcId="{8AFC8452-63B4-4CFB-8D06-7B517FE972F0}" destId="{487E0517-441B-4202-A6C2-D26AAAF5113D}" srcOrd="9" destOrd="0" presId="urn:microsoft.com/office/officeart/2005/8/layout/vList2"/>
    <dgm:cxn modelId="{10A46032-9BF5-4E69-89EF-4720711A41EB}" type="presParOf" srcId="{8AFC8452-63B4-4CFB-8D06-7B517FE972F0}" destId="{CB691F0F-74E1-48C6-BBC5-EEA4142E563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2F97A-AFC4-42A2-9E00-EADAE84FD97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2D05009-D877-4016-8EB9-89F1A12F3317}">
      <dgm:prSet/>
      <dgm:spPr/>
      <dgm:t>
        <a:bodyPr/>
        <a:lstStyle/>
        <a:p>
          <a:r>
            <a:rPr lang="en-US"/>
            <a:t>The first step is to gather your documents such as the W-2 form.</a:t>
          </a:r>
        </a:p>
      </dgm:t>
    </dgm:pt>
    <dgm:pt modelId="{A56A180E-39C8-42D8-BBE7-4F30AB784964}" type="parTrans" cxnId="{878E2A90-8BB4-4515-9628-DBA46E2B2BB1}">
      <dgm:prSet/>
      <dgm:spPr/>
      <dgm:t>
        <a:bodyPr/>
        <a:lstStyle/>
        <a:p>
          <a:endParaRPr lang="en-US"/>
        </a:p>
      </dgm:t>
    </dgm:pt>
    <dgm:pt modelId="{EFB3D015-B0C6-45B6-9B2D-E0433886E8DE}" type="sibTrans" cxnId="{878E2A90-8BB4-4515-9628-DBA46E2B2BB1}">
      <dgm:prSet/>
      <dgm:spPr/>
      <dgm:t>
        <a:bodyPr/>
        <a:lstStyle/>
        <a:p>
          <a:endParaRPr lang="en-US"/>
        </a:p>
      </dgm:t>
    </dgm:pt>
    <dgm:pt modelId="{82C8DCBB-A70B-4411-8B34-DA97551AE73B}">
      <dgm:prSet/>
      <dgm:spPr/>
      <dgm:t>
        <a:bodyPr/>
        <a:lstStyle/>
        <a:p>
          <a:r>
            <a:rPr lang="en-US"/>
            <a:t>The W-2 form reports your income and taxes deducted from your salary. </a:t>
          </a:r>
        </a:p>
      </dgm:t>
    </dgm:pt>
    <dgm:pt modelId="{5AF42607-E0E4-48D9-BA80-B39DE4EAE7F4}" type="parTrans" cxnId="{8C1CE82E-3E17-44F8-9E28-731133F107AD}">
      <dgm:prSet/>
      <dgm:spPr/>
      <dgm:t>
        <a:bodyPr/>
        <a:lstStyle/>
        <a:p>
          <a:endParaRPr lang="en-US"/>
        </a:p>
      </dgm:t>
    </dgm:pt>
    <dgm:pt modelId="{F9289F3C-FFBE-4C5A-B349-478616DC001C}" type="sibTrans" cxnId="{8C1CE82E-3E17-44F8-9E28-731133F107AD}">
      <dgm:prSet/>
      <dgm:spPr/>
      <dgm:t>
        <a:bodyPr/>
        <a:lstStyle/>
        <a:p>
          <a:endParaRPr lang="en-US"/>
        </a:p>
      </dgm:t>
    </dgm:pt>
    <dgm:pt modelId="{1D01C80E-3D12-4405-BBE0-E8365C61E20A}">
      <dgm:prSet/>
      <dgm:spPr/>
      <dgm:t>
        <a:bodyPr/>
        <a:lstStyle/>
        <a:p>
          <a:r>
            <a:rPr lang="en-US" dirty="0"/>
            <a:t>If you have investments, gather your 1099 forms that report interest earned. </a:t>
          </a:r>
        </a:p>
      </dgm:t>
    </dgm:pt>
    <dgm:pt modelId="{7F10D678-7617-40B5-8C21-D13BB7E5E7D9}" type="parTrans" cxnId="{5CB6C542-A649-4C56-B5DD-07D9FD88B7AF}">
      <dgm:prSet/>
      <dgm:spPr/>
      <dgm:t>
        <a:bodyPr/>
        <a:lstStyle/>
        <a:p>
          <a:endParaRPr lang="en-US"/>
        </a:p>
      </dgm:t>
    </dgm:pt>
    <dgm:pt modelId="{CE163D17-E4A9-499E-A580-13C5F86F6EB3}" type="sibTrans" cxnId="{5CB6C542-A649-4C56-B5DD-07D9FD88B7AF}">
      <dgm:prSet/>
      <dgm:spPr/>
      <dgm:t>
        <a:bodyPr/>
        <a:lstStyle/>
        <a:p>
          <a:endParaRPr lang="en-US"/>
        </a:p>
      </dgm:t>
    </dgm:pt>
    <dgm:pt modelId="{E96017C6-766E-457C-9D42-973C4467FE99}" type="pres">
      <dgm:prSet presAssocID="{63D2F97A-AFC4-42A2-9E00-EADAE84FD972}" presName="linear" presStyleCnt="0">
        <dgm:presLayoutVars>
          <dgm:animLvl val="lvl"/>
          <dgm:resizeHandles val="exact"/>
        </dgm:presLayoutVars>
      </dgm:prSet>
      <dgm:spPr/>
    </dgm:pt>
    <dgm:pt modelId="{8FECF9CD-408F-4559-BEED-F27E72AF4C81}" type="pres">
      <dgm:prSet presAssocID="{82D05009-D877-4016-8EB9-89F1A12F3317}" presName="parentText" presStyleLbl="node1" presStyleIdx="0" presStyleCnt="3">
        <dgm:presLayoutVars>
          <dgm:chMax val="0"/>
          <dgm:bulletEnabled val="1"/>
        </dgm:presLayoutVars>
      </dgm:prSet>
      <dgm:spPr/>
    </dgm:pt>
    <dgm:pt modelId="{97D4B725-F247-4C9C-8FE7-D2430B9DF4EA}" type="pres">
      <dgm:prSet presAssocID="{EFB3D015-B0C6-45B6-9B2D-E0433886E8DE}" presName="spacer" presStyleCnt="0"/>
      <dgm:spPr/>
    </dgm:pt>
    <dgm:pt modelId="{E1145D98-A47C-4270-A2EA-365B536825DD}" type="pres">
      <dgm:prSet presAssocID="{82C8DCBB-A70B-4411-8B34-DA97551AE73B}" presName="parentText" presStyleLbl="node1" presStyleIdx="1" presStyleCnt="3">
        <dgm:presLayoutVars>
          <dgm:chMax val="0"/>
          <dgm:bulletEnabled val="1"/>
        </dgm:presLayoutVars>
      </dgm:prSet>
      <dgm:spPr/>
    </dgm:pt>
    <dgm:pt modelId="{6B3283F7-2076-4C15-B730-022CC0F42830}" type="pres">
      <dgm:prSet presAssocID="{F9289F3C-FFBE-4C5A-B349-478616DC001C}" presName="spacer" presStyleCnt="0"/>
      <dgm:spPr/>
    </dgm:pt>
    <dgm:pt modelId="{6052CD2A-B37D-495D-A139-27B9A12D18C9}" type="pres">
      <dgm:prSet presAssocID="{1D01C80E-3D12-4405-BBE0-E8365C61E20A}" presName="parentText" presStyleLbl="node1" presStyleIdx="2" presStyleCnt="3">
        <dgm:presLayoutVars>
          <dgm:chMax val="0"/>
          <dgm:bulletEnabled val="1"/>
        </dgm:presLayoutVars>
      </dgm:prSet>
      <dgm:spPr/>
    </dgm:pt>
  </dgm:ptLst>
  <dgm:cxnLst>
    <dgm:cxn modelId="{04D10213-0C8A-4EB9-9362-5753FE29F037}" type="presOf" srcId="{63D2F97A-AFC4-42A2-9E00-EADAE84FD972}" destId="{E96017C6-766E-457C-9D42-973C4467FE99}" srcOrd="0" destOrd="0" presId="urn:microsoft.com/office/officeart/2005/8/layout/vList2"/>
    <dgm:cxn modelId="{8C1CE82E-3E17-44F8-9E28-731133F107AD}" srcId="{63D2F97A-AFC4-42A2-9E00-EADAE84FD972}" destId="{82C8DCBB-A70B-4411-8B34-DA97551AE73B}" srcOrd="1" destOrd="0" parTransId="{5AF42607-E0E4-48D9-BA80-B39DE4EAE7F4}" sibTransId="{F9289F3C-FFBE-4C5A-B349-478616DC001C}"/>
    <dgm:cxn modelId="{7C33B642-F024-4888-9B9E-70682CDF2759}" type="presOf" srcId="{1D01C80E-3D12-4405-BBE0-E8365C61E20A}" destId="{6052CD2A-B37D-495D-A139-27B9A12D18C9}" srcOrd="0" destOrd="0" presId="urn:microsoft.com/office/officeart/2005/8/layout/vList2"/>
    <dgm:cxn modelId="{5CB6C542-A649-4C56-B5DD-07D9FD88B7AF}" srcId="{63D2F97A-AFC4-42A2-9E00-EADAE84FD972}" destId="{1D01C80E-3D12-4405-BBE0-E8365C61E20A}" srcOrd="2" destOrd="0" parTransId="{7F10D678-7617-40B5-8C21-D13BB7E5E7D9}" sibTransId="{CE163D17-E4A9-499E-A580-13C5F86F6EB3}"/>
    <dgm:cxn modelId="{878E2A90-8BB4-4515-9628-DBA46E2B2BB1}" srcId="{63D2F97A-AFC4-42A2-9E00-EADAE84FD972}" destId="{82D05009-D877-4016-8EB9-89F1A12F3317}" srcOrd="0" destOrd="0" parTransId="{A56A180E-39C8-42D8-BBE7-4F30AB784964}" sibTransId="{EFB3D015-B0C6-45B6-9B2D-E0433886E8DE}"/>
    <dgm:cxn modelId="{0C69FFCE-32A2-47DF-B9DF-F7FABB9EEE2F}" type="presOf" srcId="{82D05009-D877-4016-8EB9-89F1A12F3317}" destId="{8FECF9CD-408F-4559-BEED-F27E72AF4C81}" srcOrd="0" destOrd="0" presId="urn:microsoft.com/office/officeart/2005/8/layout/vList2"/>
    <dgm:cxn modelId="{A44244ED-5CD2-4918-9F9E-AFAF866CBC94}" type="presOf" srcId="{82C8DCBB-A70B-4411-8B34-DA97551AE73B}" destId="{E1145D98-A47C-4270-A2EA-365B536825DD}" srcOrd="0" destOrd="0" presId="urn:microsoft.com/office/officeart/2005/8/layout/vList2"/>
    <dgm:cxn modelId="{E6CA48A2-6B23-4943-8ABC-4D91779241ED}" type="presParOf" srcId="{E96017C6-766E-457C-9D42-973C4467FE99}" destId="{8FECF9CD-408F-4559-BEED-F27E72AF4C81}" srcOrd="0" destOrd="0" presId="urn:microsoft.com/office/officeart/2005/8/layout/vList2"/>
    <dgm:cxn modelId="{B9E7B32E-ABF0-44F9-8B28-9F67BB02AB87}" type="presParOf" srcId="{E96017C6-766E-457C-9D42-973C4467FE99}" destId="{97D4B725-F247-4C9C-8FE7-D2430B9DF4EA}" srcOrd="1" destOrd="0" presId="urn:microsoft.com/office/officeart/2005/8/layout/vList2"/>
    <dgm:cxn modelId="{4F6C212C-45BF-4A59-AB52-480AD70593C5}" type="presParOf" srcId="{E96017C6-766E-457C-9D42-973C4467FE99}" destId="{E1145D98-A47C-4270-A2EA-365B536825DD}" srcOrd="2" destOrd="0" presId="urn:microsoft.com/office/officeart/2005/8/layout/vList2"/>
    <dgm:cxn modelId="{4674038D-7361-4659-8A9F-7641BBF78A59}" type="presParOf" srcId="{E96017C6-766E-457C-9D42-973C4467FE99}" destId="{6B3283F7-2076-4C15-B730-022CC0F42830}" srcOrd="3" destOrd="0" presId="urn:microsoft.com/office/officeart/2005/8/layout/vList2"/>
    <dgm:cxn modelId="{472FDE5F-75BB-4EAC-8415-1EBF5B674F01}" type="presParOf" srcId="{E96017C6-766E-457C-9D42-973C4467FE99}" destId="{6052CD2A-B37D-495D-A139-27B9A12D18C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3C338-8FC8-4B57-AEA9-A2420C89375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4174B29-DA73-4CBF-AF29-094460FD87EE}">
      <dgm:prSet/>
      <dgm:spPr/>
      <dgm:t>
        <a:bodyPr/>
        <a:lstStyle/>
        <a:p>
          <a:r>
            <a:rPr lang="en-US"/>
            <a:t>Your income – standard deduction ($12,550)= taxable income</a:t>
          </a:r>
        </a:p>
      </dgm:t>
    </dgm:pt>
    <dgm:pt modelId="{A22411DB-FFBE-48FB-A084-C110B49A991E}" type="parTrans" cxnId="{3211A176-EEBD-4BB4-8386-57CBB37BAD93}">
      <dgm:prSet/>
      <dgm:spPr/>
      <dgm:t>
        <a:bodyPr/>
        <a:lstStyle/>
        <a:p>
          <a:endParaRPr lang="en-US"/>
        </a:p>
      </dgm:t>
    </dgm:pt>
    <dgm:pt modelId="{40D462B7-3395-4C6C-BC27-2B7909784DD9}" type="sibTrans" cxnId="{3211A176-EEBD-4BB4-8386-57CBB37BAD93}">
      <dgm:prSet/>
      <dgm:spPr/>
      <dgm:t>
        <a:bodyPr/>
        <a:lstStyle/>
        <a:p>
          <a:endParaRPr lang="en-US"/>
        </a:p>
      </dgm:t>
    </dgm:pt>
    <dgm:pt modelId="{2A40895F-A2F8-4C55-B2BF-1CB72317C591}">
      <dgm:prSet/>
      <dgm:spPr/>
      <dgm:t>
        <a:bodyPr/>
        <a:lstStyle/>
        <a:p>
          <a:r>
            <a:rPr lang="en-US"/>
            <a:t>You can itemize deductions if you have expenses over $12,550</a:t>
          </a:r>
        </a:p>
      </dgm:t>
    </dgm:pt>
    <dgm:pt modelId="{58C82222-A084-4F4F-967B-123556BFD7FE}" type="parTrans" cxnId="{DBF39ABE-EBEC-43EE-A71E-F7A994436825}">
      <dgm:prSet/>
      <dgm:spPr/>
      <dgm:t>
        <a:bodyPr/>
        <a:lstStyle/>
        <a:p>
          <a:endParaRPr lang="en-US"/>
        </a:p>
      </dgm:t>
    </dgm:pt>
    <dgm:pt modelId="{E4C14B07-8BAC-4AAB-B6AD-0DC581E5F782}" type="sibTrans" cxnId="{DBF39ABE-EBEC-43EE-A71E-F7A994436825}">
      <dgm:prSet/>
      <dgm:spPr/>
      <dgm:t>
        <a:bodyPr/>
        <a:lstStyle/>
        <a:p>
          <a:endParaRPr lang="en-US"/>
        </a:p>
      </dgm:t>
    </dgm:pt>
    <dgm:pt modelId="{82B61757-32AD-441E-9317-18AE3AF8E1D3}" type="pres">
      <dgm:prSet presAssocID="{C9E3C338-8FC8-4B57-AEA9-A2420C893756}" presName="hierChild1" presStyleCnt="0">
        <dgm:presLayoutVars>
          <dgm:chPref val="1"/>
          <dgm:dir/>
          <dgm:animOne val="branch"/>
          <dgm:animLvl val="lvl"/>
          <dgm:resizeHandles/>
        </dgm:presLayoutVars>
      </dgm:prSet>
      <dgm:spPr/>
    </dgm:pt>
    <dgm:pt modelId="{C62E00AD-2EF8-43F7-B51E-EE8832834E98}" type="pres">
      <dgm:prSet presAssocID="{84174B29-DA73-4CBF-AF29-094460FD87EE}" presName="hierRoot1" presStyleCnt="0"/>
      <dgm:spPr/>
    </dgm:pt>
    <dgm:pt modelId="{5687B8BD-96BC-4066-B29A-19E40566A43F}" type="pres">
      <dgm:prSet presAssocID="{84174B29-DA73-4CBF-AF29-094460FD87EE}" presName="composite" presStyleCnt="0"/>
      <dgm:spPr/>
    </dgm:pt>
    <dgm:pt modelId="{03BDAC47-82D9-48C9-A6B5-CAA58A6864D8}" type="pres">
      <dgm:prSet presAssocID="{84174B29-DA73-4CBF-AF29-094460FD87EE}" presName="background" presStyleLbl="node0" presStyleIdx="0" presStyleCnt="2"/>
      <dgm:spPr/>
    </dgm:pt>
    <dgm:pt modelId="{DBF23436-57D0-4E10-8DC6-3CCE764761DB}" type="pres">
      <dgm:prSet presAssocID="{84174B29-DA73-4CBF-AF29-094460FD87EE}" presName="text" presStyleLbl="fgAcc0" presStyleIdx="0" presStyleCnt="2">
        <dgm:presLayoutVars>
          <dgm:chPref val="3"/>
        </dgm:presLayoutVars>
      </dgm:prSet>
      <dgm:spPr/>
    </dgm:pt>
    <dgm:pt modelId="{E1B243DC-775C-4F5C-9EC4-1270A6403899}" type="pres">
      <dgm:prSet presAssocID="{84174B29-DA73-4CBF-AF29-094460FD87EE}" presName="hierChild2" presStyleCnt="0"/>
      <dgm:spPr/>
    </dgm:pt>
    <dgm:pt modelId="{D783DA47-DBDD-4A16-A833-D7E66A6F15CA}" type="pres">
      <dgm:prSet presAssocID="{2A40895F-A2F8-4C55-B2BF-1CB72317C591}" presName="hierRoot1" presStyleCnt="0"/>
      <dgm:spPr/>
    </dgm:pt>
    <dgm:pt modelId="{02C5BDC9-AF80-4441-866D-051DAE96F45C}" type="pres">
      <dgm:prSet presAssocID="{2A40895F-A2F8-4C55-B2BF-1CB72317C591}" presName="composite" presStyleCnt="0"/>
      <dgm:spPr/>
    </dgm:pt>
    <dgm:pt modelId="{1345294E-20BF-451B-A91E-172F1DBA463B}" type="pres">
      <dgm:prSet presAssocID="{2A40895F-A2F8-4C55-B2BF-1CB72317C591}" presName="background" presStyleLbl="node0" presStyleIdx="1" presStyleCnt="2"/>
      <dgm:spPr/>
    </dgm:pt>
    <dgm:pt modelId="{BEACD653-BC1C-4358-BE1C-95F4E1942DB0}" type="pres">
      <dgm:prSet presAssocID="{2A40895F-A2F8-4C55-B2BF-1CB72317C591}" presName="text" presStyleLbl="fgAcc0" presStyleIdx="1" presStyleCnt="2">
        <dgm:presLayoutVars>
          <dgm:chPref val="3"/>
        </dgm:presLayoutVars>
      </dgm:prSet>
      <dgm:spPr/>
    </dgm:pt>
    <dgm:pt modelId="{5107294E-389E-4277-A77F-18D1FA2812C0}" type="pres">
      <dgm:prSet presAssocID="{2A40895F-A2F8-4C55-B2BF-1CB72317C591}" presName="hierChild2" presStyleCnt="0"/>
      <dgm:spPr/>
    </dgm:pt>
  </dgm:ptLst>
  <dgm:cxnLst>
    <dgm:cxn modelId="{9F8E0523-D385-491F-8E92-387A11C4C5FA}" type="presOf" srcId="{2A40895F-A2F8-4C55-B2BF-1CB72317C591}" destId="{BEACD653-BC1C-4358-BE1C-95F4E1942DB0}" srcOrd="0" destOrd="0" presId="urn:microsoft.com/office/officeart/2005/8/layout/hierarchy1"/>
    <dgm:cxn modelId="{3211A176-EEBD-4BB4-8386-57CBB37BAD93}" srcId="{C9E3C338-8FC8-4B57-AEA9-A2420C893756}" destId="{84174B29-DA73-4CBF-AF29-094460FD87EE}" srcOrd="0" destOrd="0" parTransId="{A22411DB-FFBE-48FB-A084-C110B49A991E}" sibTransId="{40D462B7-3395-4C6C-BC27-2B7909784DD9}"/>
    <dgm:cxn modelId="{DBF39ABE-EBEC-43EE-A71E-F7A994436825}" srcId="{C9E3C338-8FC8-4B57-AEA9-A2420C893756}" destId="{2A40895F-A2F8-4C55-B2BF-1CB72317C591}" srcOrd="1" destOrd="0" parTransId="{58C82222-A084-4F4F-967B-123556BFD7FE}" sibTransId="{E4C14B07-8BAC-4AAB-B6AD-0DC581E5F782}"/>
    <dgm:cxn modelId="{451864EF-720E-4004-8AC4-C3DB3C1DEA1F}" type="presOf" srcId="{84174B29-DA73-4CBF-AF29-094460FD87EE}" destId="{DBF23436-57D0-4E10-8DC6-3CCE764761DB}" srcOrd="0" destOrd="0" presId="urn:microsoft.com/office/officeart/2005/8/layout/hierarchy1"/>
    <dgm:cxn modelId="{46CFB7FC-4B9A-44A1-ACC6-25A0398A62E6}" type="presOf" srcId="{C9E3C338-8FC8-4B57-AEA9-A2420C893756}" destId="{82B61757-32AD-441E-9317-18AE3AF8E1D3}" srcOrd="0" destOrd="0" presId="urn:microsoft.com/office/officeart/2005/8/layout/hierarchy1"/>
    <dgm:cxn modelId="{FABD18A6-8F34-4459-8D57-D7E86F391A9C}" type="presParOf" srcId="{82B61757-32AD-441E-9317-18AE3AF8E1D3}" destId="{C62E00AD-2EF8-43F7-B51E-EE8832834E98}" srcOrd="0" destOrd="0" presId="urn:microsoft.com/office/officeart/2005/8/layout/hierarchy1"/>
    <dgm:cxn modelId="{013CD821-C178-451F-91CE-6890BF942510}" type="presParOf" srcId="{C62E00AD-2EF8-43F7-B51E-EE8832834E98}" destId="{5687B8BD-96BC-4066-B29A-19E40566A43F}" srcOrd="0" destOrd="0" presId="urn:microsoft.com/office/officeart/2005/8/layout/hierarchy1"/>
    <dgm:cxn modelId="{155CE85A-1804-4337-8EDF-FBA23D88395A}" type="presParOf" srcId="{5687B8BD-96BC-4066-B29A-19E40566A43F}" destId="{03BDAC47-82D9-48C9-A6B5-CAA58A6864D8}" srcOrd="0" destOrd="0" presId="urn:microsoft.com/office/officeart/2005/8/layout/hierarchy1"/>
    <dgm:cxn modelId="{95AA5E13-5ECB-4020-85DC-5AE6DBCB9204}" type="presParOf" srcId="{5687B8BD-96BC-4066-B29A-19E40566A43F}" destId="{DBF23436-57D0-4E10-8DC6-3CCE764761DB}" srcOrd="1" destOrd="0" presId="urn:microsoft.com/office/officeart/2005/8/layout/hierarchy1"/>
    <dgm:cxn modelId="{8421AE8D-A5F3-4400-BC37-3A72DFF0E49F}" type="presParOf" srcId="{C62E00AD-2EF8-43F7-B51E-EE8832834E98}" destId="{E1B243DC-775C-4F5C-9EC4-1270A6403899}" srcOrd="1" destOrd="0" presId="urn:microsoft.com/office/officeart/2005/8/layout/hierarchy1"/>
    <dgm:cxn modelId="{C132EAC4-4276-4A95-A420-DC9E1ED3EB45}" type="presParOf" srcId="{82B61757-32AD-441E-9317-18AE3AF8E1D3}" destId="{D783DA47-DBDD-4A16-A833-D7E66A6F15CA}" srcOrd="1" destOrd="0" presId="urn:microsoft.com/office/officeart/2005/8/layout/hierarchy1"/>
    <dgm:cxn modelId="{787B2BB8-A5C0-478E-8492-B8F4726ED5CC}" type="presParOf" srcId="{D783DA47-DBDD-4A16-A833-D7E66A6F15CA}" destId="{02C5BDC9-AF80-4441-866D-051DAE96F45C}" srcOrd="0" destOrd="0" presId="urn:microsoft.com/office/officeart/2005/8/layout/hierarchy1"/>
    <dgm:cxn modelId="{85F0D360-46EE-46D4-BDC6-4CED8B246D13}" type="presParOf" srcId="{02C5BDC9-AF80-4441-866D-051DAE96F45C}" destId="{1345294E-20BF-451B-A91E-172F1DBA463B}" srcOrd="0" destOrd="0" presId="urn:microsoft.com/office/officeart/2005/8/layout/hierarchy1"/>
    <dgm:cxn modelId="{F3B65072-1055-4859-BC34-C4923F1B7528}" type="presParOf" srcId="{02C5BDC9-AF80-4441-866D-051DAE96F45C}" destId="{BEACD653-BC1C-4358-BE1C-95F4E1942DB0}" srcOrd="1" destOrd="0" presId="urn:microsoft.com/office/officeart/2005/8/layout/hierarchy1"/>
    <dgm:cxn modelId="{A3A6FFB5-9B21-4D30-8F76-1B91CE1C5A49}" type="presParOf" srcId="{D783DA47-DBDD-4A16-A833-D7E66A6F15CA}" destId="{5107294E-389E-4277-A77F-18D1FA2812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7F2B6-522D-499F-A60E-3DAFA6EFEF9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943D6E1-1848-49D5-BD9D-ADBD9EAA6183}">
      <dgm:prSet/>
      <dgm:spPr/>
      <dgm:t>
        <a:bodyPr/>
        <a:lstStyle/>
        <a:p>
          <a:r>
            <a:rPr lang="en-US"/>
            <a:t>Paper</a:t>
          </a:r>
        </a:p>
      </dgm:t>
    </dgm:pt>
    <dgm:pt modelId="{FE4B906F-A104-42CA-9913-95A1835142B0}" type="parTrans" cxnId="{758486DC-D179-4AB5-A0D7-F21A099DBB1D}">
      <dgm:prSet/>
      <dgm:spPr/>
      <dgm:t>
        <a:bodyPr/>
        <a:lstStyle/>
        <a:p>
          <a:endParaRPr lang="en-US"/>
        </a:p>
      </dgm:t>
    </dgm:pt>
    <dgm:pt modelId="{9511FC2E-5E9B-4733-8E05-B7214E28C5D2}" type="sibTrans" cxnId="{758486DC-D179-4AB5-A0D7-F21A099DBB1D}">
      <dgm:prSet/>
      <dgm:spPr/>
      <dgm:t>
        <a:bodyPr/>
        <a:lstStyle/>
        <a:p>
          <a:endParaRPr lang="en-US"/>
        </a:p>
      </dgm:t>
    </dgm:pt>
    <dgm:pt modelId="{C64DAE3E-E6E5-423B-BD0E-9ED64C003E29}">
      <dgm:prSet/>
      <dgm:spPr/>
      <dgm:t>
        <a:bodyPr/>
        <a:lstStyle/>
        <a:p>
          <a:r>
            <a:rPr lang="en-US"/>
            <a:t>Professional Tax Preparer</a:t>
          </a:r>
        </a:p>
      </dgm:t>
    </dgm:pt>
    <dgm:pt modelId="{907DAB2B-164C-436C-9619-348207DBCA34}" type="parTrans" cxnId="{90513C9B-C7EE-4435-8D18-8C8892A04918}">
      <dgm:prSet/>
      <dgm:spPr/>
      <dgm:t>
        <a:bodyPr/>
        <a:lstStyle/>
        <a:p>
          <a:endParaRPr lang="en-US"/>
        </a:p>
      </dgm:t>
    </dgm:pt>
    <dgm:pt modelId="{BAF88BC4-8640-4F7D-AFD6-492BA41B0022}" type="sibTrans" cxnId="{90513C9B-C7EE-4435-8D18-8C8892A04918}">
      <dgm:prSet/>
      <dgm:spPr/>
      <dgm:t>
        <a:bodyPr/>
        <a:lstStyle/>
        <a:p>
          <a:endParaRPr lang="en-US"/>
        </a:p>
      </dgm:t>
    </dgm:pt>
    <dgm:pt modelId="{0426A911-0B2A-431C-AD3B-D10744B01972}">
      <dgm:prSet/>
      <dgm:spPr/>
      <dgm:t>
        <a:bodyPr/>
        <a:lstStyle/>
        <a:p>
          <a:r>
            <a:rPr lang="en-US"/>
            <a:t>Electronic</a:t>
          </a:r>
        </a:p>
      </dgm:t>
    </dgm:pt>
    <dgm:pt modelId="{E140DA7F-EAB5-4D2F-83BC-E501A3B86154}" type="parTrans" cxnId="{42703E83-3B06-42ED-BBA1-6C3F118038AC}">
      <dgm:prSet/>
      <dgm:spPr/>
      <dgm:t>
        <a:bodyPr/>
        <a:lstStyle/>
        <a:p>
          <a:endParaRPr lang="en-US"/>
        </a:p>
      </dgm:t>
    </dgm:pt>
    <dgm:pt modelId="{C1372F4F-245A-4E91-9D0D-106E34571DD0}" type="sibTrans" cxnId="{42703E83-3B06-42ED-BBA1-6C3F118038AC}">
      <dgm:prSet/>
      <dgm:spPr/>
      <dgm:t>
        <a:bodyPr/>
        <a:lstStyle/>
        <a:p>
          <a:endParaRPr lang="en-US"/>
        </a:p>
      </dgm:t>
    </dgm:pt>
    <dgm:pt modelId="{65F643C5-75CB-497B-92C8-2EF0946221DF}" type="pres">
      <dgm:prSet presAssocID="{E7D7F2B6-522D-499F-A60E-3DAFA6EFEF92}" presName="linear" presStyleCnt="0">
        <dgm:presLayoutVars>
          <dgm:animLvl val="lvl"/>
          <dgm:resizeHandles val="exact"/>
        </dgm:presLayoutVars>
      </dgm:prSet>
      <dgm:spPr/>
    </dgm:pt>
    <dgm:pt modelId="{B91850E0-5D57-4DD0-B4F6-5B2A51DAB943}" type="pres">
      <dgm:prSet presAssocID="{A943D6E1-1848-49D5-BD9D-ADBD9EAA6183}" presName="parentText" presStyleLbl="node1" presStyleIdx="0" presStyleCnt="3">
        <dgm:presLayoutVars>
          <dgm:chMax val="0"/>
          <dgm:bulletEnabled val="1"/>
        </dgm:presLayoutVars>
      </dgm:prSet>
      <dgm:spPr/>
    </dgm:pt>
    <dgm:pt modelId="{B864E557-B948-496D-A30C-DA812E53B482}" type="pres">
      <dgm:prSet presAssocID="{9511FC2E-5E9B-4733-8E05-B7214E28C5D2}" presName="spacer" presStyleCnt="0"/>
      <dgm:spPr/>
    </dgm:pt>
    <dgm:pt modelId="{6EA9E213-0709-41EF-AEE0-BEFAE7FC6280}" type="pres">
      <dgm:prSet presAssocID="{C64DAE3E-E6E5-423B-BD0E-9ED64C003E29}" presName="parentText" presStyleLbl="node1" presStyleIdx="1" presStyleCnt="3">
        <dgm:presLayoutVars>
          <dgm:chMax val="0"/>
          <dgm:bulletEnabled val="1"/>
        </dgm:presLayoutVars>
      </dgm:prSet>
      <dgm:spPr/>
    </dgm:pt>
    <dgm:pt modelId="{A9A33F6F-32F0-4932-90BF-1E16D2B16148}" type="pres">
      <dgm:prSet presAssocID="{BAF88BC4-8640-4F7D-AFD6-492BA41B0022}" presName="spacer" presStyleCnt="0"/>
      <dgm:spPr/>
    </dgm:pt>
    <dgm:pt modelId="{93EA59B0-2D05-4AE2-B331-997BD397703F}" type="pres">
      <dgm:prSet presAssocID="{0426A911-0B2A-431C-AD3B-D10744B01972}" presName="parentText" presStyleLbl="node1" presStyleIdx="2" presStyleCnt="3">
        <dgm:presLayoutVars>
          <dgm:chMax val="0"/>
          <dgm:bulletEnabled val="1"/>
        </dgm:presLayoutVars>
      </dgm:prSet>
      <dgm:spPr/>
    </dgm:pt>
  </dgm:ptLst>
  <dgm:cxnLst>
    <dgm:cxn modelId="{B714F43C-8810-45B2-826D-0F5020C1564B}" type="presOf" srcId="{C64DAE3E-E6E5-423B-BD0E-9ED64C003E29}" destId="{6EA9E213-0709-41EF-AEE0-BEFAE7FC6280}" srcOrd="0" destOrd="0" presId="urn:microsoft.com/office/officeart/2005/8/layout/vList2"/>
    <dgm:cxn modelId="{42703E83-3B06-42ED-BBA1-6C3F118038AC}" srcId="{E7D7F2B6-522D-499F-A60E-3DAFA6EFEF92}" destId="{0426A911-0B2A-431C-AD3B-D10744B01972}" srcOrd="2" destOrd="0" parTransId="{E140DA7F-EAB5-4D2F-83BC-E501A3B86154}" sibTransId="{C1372F4F-245A-4E91-9D0D-106E34571DD0}"/>
    <dgm:cxn modelId="{C51B3592-B2C5-4456-B88D-60D07FCD822E}" type="presOf" srcId="{0426A911-0B2A-431C-AD3B-D10744B01972}" destId="{93EA59B0-2D05-4AE2-B331-997BD397703F}" srcOrd="0" destOrd="0" presId="urn:microsoft.com/office/officeart/2005/8/layout/vList2"/>
    <dgm:cxn modelId="{90513C9B-C7EE-4435-8D18-8C8892A04918}" srcId="{E7D7F2B6-522D-499F-A60E-3DAFA6EFEF92}" destId="{C64DAE3E-E6E5-423B-BD0E-9ED64C003E29}" srcOrd="1" destOrd="0" parTransId="{907DAB2B-164C-436C-9619-348207DBCA34}" sibTransId="{BAF88BC4-8640-4F7D-AFD6-492BA41B0022}"/>
    <dgm:cxn modelId="{40504CAC-A584-4AD4-AE20-75024F4DD2D0}" type="presOf" srcId="{E7D7F2B6-522D-499F-A60E-3DAFA6EFEF92}" destId="{65F643C5-75CB-497B-92C8-2EF0946221DF}" srcOrd="0" destOrd="0" presId="urn:microsoft.com/office/officeart/2005/8/layout/vList2"/>
    <dgm:cxn modelId="{2DFDE1CD-8FF2-4D85-9008-F0B02614B888}" type="presOf" srcId="{A943D6E1-1848-49D5-BD9D-ADBD9EAA6183}" destId="{B91850E0-5D57-4DD0-B4F6-5B2A51DAB943}" srcOrd="0" destOrd="0" presId="urn:microsoft.com/office/officeart/2005/8/layout/vList2"/>
    <dgm:cxn modelId="{758486DC-D179-4AB5-A0D7-F21A099DBB1D}" srcId="{E7D7F2B6-522D-499F-A60E-3DAFA6EFEF92}" destId="{A943D6E1-1848-49D5-BD9D-ADBD9EAA6183}" srcOrd="0" destOrd="0" parTransId="{FE4B906F-A104-42CA-9913-95A1835142B0}" sibTransId="{9511FC2E-5E9B-4733-8E05-B7214E28C5D2}"/>
    <dgm:cxn modelId="{BF0DADFD-3A94-4573-9593-B42329DEEC3A}" type="presParOf" srcId="{65F643C5-75CB-497B-92C8-2EF0946221DF}" destId="{B91850E0-5D57-4DD0-B4F6-5B2A51DAB943}" srcOrd="0" destOrd="0" presId="urn:microsoft.com/office/officeart/2005/8/layout/vList2"/>
    <dgm:cxn modelId="{79B312EC-08CC-469C-B34D-CF7CC0A8A793}" type="presParOf" srcId="{65F643C5-75CB-497B-92C8-2EF0946221DF}" destId="{B864E557-B948-496D-A30C-DA812E53B482}" srcOrd="1" destOrd="0" presId="urn:microsoft.com/office/officeart/2005/8/layout/vList2"/>
    <dgm:cxn modelId="{217F4C4D-84B3-42A6-942B-4AC10DE06CAC}" type="presParOf" srcId="{65F643C5-75CB-497B-92C8-2EF0946221DF}" destId="{6EA9E213-0709-41EF-AEE0-BEFAE7FC6280}" srcOrd="2" destOrd="0" presId="urn:microsoft.com/office/officeart/2005/8/layout/vList2"/>
    <dgm:cxn modelId="{0C2B2036-D668-4839-AD2A-387547A8DDA3}" type="presParOf" srcId="{65F643C5-75CB-497B-92C8-2EF0946221DF}" destId="{A9A33F6F-32F0-4932-90BF-1E16D2B16148}" srcOrd="3" destOrd="0" presId="urn:microsoft.com/office/officeart/2005/8/layout/vList2"/>
    <dgm:cxn modelId="{0895F1AC-08EB-4C06-A36F-8310C61A4EED}" type="presParOf" srcId="{65F643C5-75CB-497B-92C8-2EF0946221DF}" destId="{93EA59B0-2D05-4AE2-B331-997BD39770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48249-145F-46A7-A923-EB7C60B3AA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4A1E12C-66DC-4040-9C39-28AE5DC72393}">
      <dgm:prSet/>
      <dgm:spPr/>
      <dgm:t>
        <a:bodyPr/>
        <a:lstStyle/>
        <a:p>
          <a:r>
            <a:rPr lang="en-US" dirty="0"/>
            <a:t>Download the form from irs.gov</a:t>
          </a:r>
        </a:p>
      </dgm:t>
    </dgm:pt>
    <dgm:pt modelId="{A8E0EF67-0214-4BE4-A624-5D4D61DBAD80}" type="parTrans" cxnId="{F3B0BB65-4558-435A-ADE9-AAA3C7C01959}">
      <dgm:prSet/>
      <dgm:spPr/>
      <dgm:t>
        <a:bodyPr/>
        <a:lstStyle/>
        <a:p>
          <a:endParaRPr lang="en-US"/>
        </a:p>
      </dgm:t>
    </dgm:pt>
    <dgm:pt modelId="{5789CC04-F82A-4B5E-A12B-4C01F2AB1361}" type="sibTrans" cxnId="{F3B0BB65-4558-435A-ADE9-AAA3C7C01959}">
      <dgm:prSet/>
      <dgm:spPr/>
      <dgm:t>
        <a:bodyPr/>
        <a:lstStyle/>
        <a:p>
          <a:endParaRPr lang="en-US"/>
        </a:p>
      </dgm:t>
    </dgm:pt>
    <dgm:pt modelId="{0CA99EBA-3808-48F4-A429-55C0376DD299}">
      <dgm:prSet/>
      <dgm:spPr/>
      <dgm:t>
        <a:bodyPr/>
        <a:lstStyle/>
        <a:p>
          <a:r>
            <a:rPr lang="en-US"/>
            <a:t>Fill out the form and mail it to the IRS</a:t>
          </a:r>
        </a:p>
      </dgm:t>
    </dgm:pt>
    <dgm:pt modelId="{F281980B-0733-4E1E-A719-9E7C91EC4714}" type="parTrans" cxnId="{83394E43-1925-4755-9D08-E2270239D687}">
      <dgm:prSet/>
      <dgm:spPr/>
      <dgm:t>
        <a:bodyPr/>
        <a:lstStyle/>
        <a:p>
          <a:endParaRPr lang="en-US"/>
        </a:p>
      </dgm:t>
    </dgm:pt>
    <dgm:pt modelId="{3D36A82A-91BD-47AA-9F12-9AE0BD2A33EF}" type="sibTrans" cxnId="{83394E43-1925-4755-9D08-E2270239D687}">
      <dgm:prSet/>
      <dgm:spPr/>
      <dgm:t>
        <a:bodyPr/>
        <a:lstStyle/>
        <a:p>
          <a:endParaRPr lang="en-US"/>
        </a:p>
      </dgm:t>
    </dgm:pt>
    <dgm:pt modelId="{E9E98236-9D97-456B-BC24-B09D47DC919C}">
      <dgm:prSet/>
      <dgm:spPr/>
      <dgm:t>
        <a:bodyPr/>
        <a:lstStyle/>
        <a:p>
          <a:r>
            <a:rPr lang="en-US"/>
            <a:t>Disadvantages</a:t>
          </a:r>
        </a:p>
      </dgm:t>
    </dgm:pt>
    <dgm:pt modelId="{F8665CF8-7000-4375-A825-61356B2A7A69}" type="parTrans" cxnId="{0A9380FA-EA00-4B21-924D-7047BCA3F3A4}">
      <dgm:prSet/>
      <dgm:spPr/>
      <dgm:t>
        <a:bodyPr/>
        <a:lstStyle/>
        <a:p>
          <a:endParaRPr lang="en-US"/>
        </a:p>
      </dgm:t>
    </dgm:pt>
    <dgm:pt modelId="{797A92AD-79D9-4693-8A92-C15688DBB174}" type="sibTrans" cxnId="{0A9380FA-EA00-4B21-924D-7047BCA3F3A4}">
      <dgm:prSet/>
      <dgm:spPr/>
      <dgm:t>
        <a:bodyPr/>
        <a:lstStyle/>
        <a:p>
          <a:endParaRPr lang="en-US"/>
        </a:p>
      </dgm:t>
    </dgm:pt>
    <dgm:pt modelId="{EDD98DB7-6DAC-45D2-9F38-C4B6ED9B48D6}">
      <dgm:prSet/>
      <dgm:spPr/>
      <dgm:t>
        <a:bodyPr/>
        <a:lstStyle/>
        <a:p>
          <a:r>
            <a:rPr lang="en-US"/>
            <a:t>Processing is slow.</a:t>
          </a:r>
        </a:p>
      </dgm:t>
    </dgm:pt>
    <dgm:pt modelId="{EB93D12F-6A95-43DC-A019-49E0F90E0DF2}" type="parTrans" cxnId="{0009A3A7-B42A-4935-B66A-E05A59793BD4}">
      <dgm:prSet/>
      <dgm:spPr/>
      <dgm:t>
        <a:bodyPr/>
        <a:lstStyle/>
        <a:p>
          <a:endParaRPr lang="en-US"/>
        </a:p>
      </dgm:t>
    </dgm:pt>
    <dgm:pt modelId="{5C0EF5E8-76DF-440A-B791-D835381924A2}" type="sibTrans" cxnId="{0009A3A7-B42A-4935-B66A-E05A59793BD4}">
      <dgm:prSet/>
      <dgm:spPr/>
      <dgm:t>
        <a:bodyPr/>
        <a:lstStyle/>
        <a:p>
          <a:endParaRPr lang="en-US"/>
        </a:p>
      </dgm:t>
    </dgm:pt>
    <dgm:pt modelId="{204195D4-3719-4E95-836B-61C2BA8A3E20}">
      <dgm:prSet/>
      <dgm:spPr/>
      <dgm:t>
        <a:bodyPr/>
        <a:lstStyle/>
        <a:p>
          <a:r>
            <a:rPr lang="en-US"/>
            <a:t>It is easy to make mistakes</a:t>
          </a:r>
        </a:p>
      </dgm:t>
    </dgm:pt>
    <dgm:pt modelId="{A5B52F31-12C5-4411-BD98-C676C9DF9410}" type="parTrans" cxnId="{87CBB478-5545-489C-B451-63647D688ED1}">
      <dgm:prSet/>
      <dgm:spPr/>
      <dgm:t>
        <a:bodyPr/>
        <a:lstStyle/>
        <a:p>
          <a:endParaRPr lang="en-US"/>
        </a:p>
      </dgm:t>
    </dgm:pt>
    <dgm:pt modelId="{E53FCB51-7A85-4D62-A241-577D775D664E}" type="sibTrans" cxnId="{87CBB478-5545-489C-B451-63647D688ED1}">
      <dgm:prSet/>
      <dgm:spPr/>
      <dgm:t>
        <a:bodyPr/>
        <a:lstStyle/>
        <a:p>
          <a:endParaRPr lang="en-US"/>
        </a:p>
      </dgm:t>
    </dgm:pt>
    <dgm:pt modelId="{24CFF2E7-55F8-4DE9-8D37-74777F51B361}" type="pres">
      <dgm:prSet presAssocID="{5EE48249-145F-46A7-A923-EB7C60B3AA9D}" presName="linear" presStyleCnt="0">
        <dgm:presLayoutVars>
          <dgm:animLvl val="lvl"/>
          <dgm:resizeHandles val="exact"/>
        </dgm:presLayoutVars>
      </dgm:prSet>
      <dgm:spPr/>
    </dgm:pt>
    <dgm:pt modelId="{87E2C4E5-5FEC-4651-A130-527A19E16031}" type="pres">
      <dgm:prSet presAssocID="{14A1E12C-66DC-4040-9C39-28AE5DC72393}" presName="parentText" presStyleLbl="node1" presStyleIdx="0" presStyleCnt="5">
        <dgm:presLayoutVars>
          <dgm:chMax val="0"/>
          <dgm:bulletEnabled val="1"/>
        </dgm:presLayoutVars>
      </dgm:prSet>
      <dgm:spPr/>
    </dgm:pt>
    <dgm:pt modelId="{34343F60-961E-4E5A-BA86-0E04DBD6ED27}" type="pres">
      <dgm:prSet presAssocID="{5789CC04-F82A-4B5E-A12B-4C01F2AB1361}" presName="spacer" presStyleCnt="0"/>
      <dgm:spPr/>
    </dgm:pt>
    <dgm:pt modelId="{E0F032C0-2A76-44BB-A7B2-29EB55B2D899}" type="pres">
      <dgm:prSet presAssocID="{0CA99EBA-3808-48F4-A429-55C0376DD299}" presName="parentText" presStyleLbl="node1" presStyleIdx="1" presStyleCnt="5">
        <dgm:presLayoutVars>
          <dgm:chMax val="0"/>
          <dgm:bulletEnabled val="1"/>
        </dgm:presLayoutVars>
      </dgm:prSet>
      <dgm:spPr/>
    </dgm:pt>
    <dgm:pt modelId="{52733215-51C0-4621-A912-FD285F56A87E}" type="pres">
      <dgm:prSet presAssocID="{3D36A82A-91BD-47AA-9F12-9AE0BD2A33EF}" presName="spacer" presStyleCnt="0"/>
      <dgm:spPr/>
    </dgm:pt>
    <dgm:pt modelId="{2AF8F8E3-EE87-4DD3-B326-3D0B1DF9FEA2}" type="pres">
      <dgm:prSet presAssocID="{E9E98236-9D97-456B-BC24-B09D47DC919C}" presName="parentText" presStyleLbl="node1" presStyleIdx="2" presStyleCnt="5">
        <dgm:presLayoutVars>
          <dgm:chMax val="0"/>
          <dgm:bulletEnabled val="1"/>
        </dgm:presLayoutVars>
      </dgm:prSet>
      <dgm:spPr/>
    </dgm:pt>
    <dgm:pt modelId="{430040ED-8A78-4907-8DFA-5FA70E2C1CA7}" type="pres">
      <dgm:prSet presAssocID="{797A92AD-79D9-4693-8A92-C15688DBB174}" presName="spacer" presStyleCnt="0"/>
      <dgm:spPr/>
    </dgm:pt>
    <dgm:pt modelId="{90DC0C02-42E2-4B2D-B073-05F5C77CA611}" type="pres">
      <dgm:prSet presAssocID="{EDD98DB7-6DAC-45D2-9F38-C4B6ED9B48D6}" presName="parentText" presStyleLbl="node1" presStyleIdx="3" presStyleCnt="5">
        <dgm:presLayoutVars>
          <dgm:chMax val="0"/>
          <dgm:bulletEnabled val="1"/>
        </dgm:presLayoutVars>
      </dgm:prSet>
      <dgm:spPr/>
    </dgm:pt>
    <dgm:pt modelId="{810F9FEF-B1AF-42AC-BCC9-B0D68C43B147}" type="pres">
      <dgm:prSet presAssocID="{5C0EF5E8-76DF-440A-B791-D835381924A2}" presName="spacer" presStyleCnt="0"/>
      <dgm:spPr/>
    </dgm:pt>
    <dgm:pt modelId="{C6FADB4E-CBF6-48A2-8899-B6D7A0FD31C1}" type="pres">
      <dgm:prSet presAssocID="{204195D4-3719-4E95-836B-61C2BA8A3E20}" presName="parentText" presStyleLbl="node1" presStyleIdx="4" presStyleCnt="5">
        <dgm:presLayoutVars>
          <dgm:chMax val="0"/>
          <dgm:bulletEnabled val="1"/>
        </dgm:presLayoutVars>
      </dgm:prSet>
      <dgm:spPr/>
    </dgm:pt>
  </dgm:ptLst>
  <dgm:cxnLst>
    <dgm:cxn modelId="{DB491819-5FBA-489F-8B4D-F7187C8733A1}" type="presOf" srcId="{5EE48249-145F-46A7-A923-EB7C60B3AA9D}" destId="{24CFF2E7-55F8-4DE9-8D37-74777F51B361}" srcOrd="0" destOrd="0" presId="urn:microsoft.com/office/officeart/2005/8/layout/vList2"/>
    <dgm:cxn modelId="{29C41C1F-DF77-483C-AE30-E1DD12A04A81}" type="presOf" srcId="{204195D4-3719-4E95-836B-61C2BA8A3E20}" destId="{C6FADB4E-CBF6-48A2-8899-B6D7A0FD31C1}" srcOrd="0" destOrd="0" presId="urn:microsoft.com/office/officeart/2005/8/layout/vList2"/>
    <dgm:cxn modelId="{F2986A60-6D36-4143-82CF-E39D36435117}" type="presOf" srcId="{EDD98DB7-6DAC-45D2-9F38-C4B6ED9B48D6}" destId="{90DC0C02-42E2-4B2D-B073-05F5C77CA611}" srcOrd="0" destOrd="0" presId="urn:microsoft.com/office/officeart/2005/8/layout/vList2"/>
    <dgm:cxn modelId="{3932A061-113F-47B1-9113-30B1C2DF57AA}" type="presOf" srcId="{0CA99EBA-3808-48F4-A429-55C0376DD299}" destId="{E0F032C0-2A76-44BB-A7B2-29EB55B2D899}" srcOrd="0" destOrd="0" presId="urn:microsoft.com/office/officeart/2005/8/layout/vList2"/>
    <dgm:cxn modelId="{83394E43-1925-4755-9D08-E2270239D687}" srcId="{5EE48249-145F-46A7-A923-EB7C60B3AA9D}" destId="{0CA99EBA-3808-48F4-A429-55C0376DD299}" srcOrd="1" destOrd="0" parTransId="{F281980B-0733-4E1E-A719-9E7C91EC4714}" sibTransId="{3D36A82A-91BD-47AA-9F12-9AE0BD2A33EF}"/>
    <dgm:cxn modelId="{E0B2F263-6A08-48E5-A513-D0AE7624B34E}" type="presOf" srcId="{14A1E12C-66DC-4040-9C39-28AE5DC72393}" destId="{87E2C4E5-5FEC-4651-A130-527A19E16031}" srcOrd="0" destOrd="0" presId="urn:microsoft.com/office/officeart/2005/8/layout/vList2"/>
    <dgm:cxn modelId="{F3B0BB65-4558-435A-ADE9-AAA3C7C01959}" srcId="{5EE48249-145F-46A7-A923-EB7C60B3AA9D}" destId="{14A1E12C-66DC-4040-9C39-28AE5DC72393}" srcOrd="0" destOrd="0" parTransId="{A8E0EF67-0214-4BE4-A624-5D4D61DBAD80}" sibTransId="{5789CC04-F82A-4B5E-A12B-4C01F2AB1361}"/>
    <dgm:cxn modelId="{6822AC77-1659-4F03-B4C0-1110B320E8CD}" type="presOf" srcId="{E9E98236-9D97-456B-BC24-B09D47DC919C}" destId="{2AF8F8E3-EE87-4DD3-B326-3D0B1DF9FEA2}" srcOrd="0" destOrd="0" presId="urn:microsoft.com/office/officeart/2005/8/layout/vList2"/>
    <dgm:cxn modelId="{87CBB478-5545-489C-B451-63647D688ED1}" srcId="{5EE48249-145F-46A7-A923-EB7C60B3AA9D}" destId="{204195D4-3719-4E95-836B-61C2BA8A3E20}" srcOrd="4" destOrd="0" parTransId="{A5B52F31-12C5-4411-BD98-C676C9DF9410}" sibTransId="{E53FCB51-7A85-4D62-A241-577D775D664E}"/>
    <dgm:cxn modelId="{0009A3A7-B42A-4935-B66A-E05A59793BD4}" srcId="{5EE48249-145F-46A7-A923-EB7C60B3AA9D}" destId="{EDD98DB7-6DAC-45D2-9F38-C4B6ED9B48D6}" srcOrd="3" destOrd="0" parTransId="{EB93D12F-6A95-43DC-A019-49E0F90E0DF2}" sibTransId="{5C0EF5E8-76DF-440A-B791-D835381924A2}"/>
    <dgm:cxn modelId="{0A9380FA-EA00-4B21-924D-7047BCA3F3A4}" srcId="{5EE48249-145F-46A7-A923-EB7C60B3AA9D}" destId="{E9E98236-9D97-456B-BC24-B09D47DC919C}" srcOrd="2" destOrd="0" parTransId="{F8665CF8-7000-4375-A825-61356B2A7A69}" sibTransId="{797A92AD-79D9-4693-8A92-C15688DBB174}"/>
    <dgm:cxn modelId="{34BE690D-0DB7-4CBE-99CD-0D662B47FA97}" type="presParOf" srcId="{24CFF2E7-55F8-4DE9-8D37-74777F51B361}" destId="{87E2C4E5-5FEC-4651-A130-527A19E16031}" srcOrd="0" destOrd="0" presId="urn:microsoft.com/office/officeart/2005/8/layout/vList2"/>
    <dgm:cxn modelId="{391E1930-806F-4D90-8935-DD7D9D2DDD03}" type="presParOf" srcId="{24CFF2E7-55F8-4DE9-8D37-74777F51B361}" destId="{34343F60-961E-4E5A-BA86-0E04DBD6ED27}" srcOrd="1" destOrd="0" presId="urn:microsoft.com/office/officeart/2005/8/layout/vList2"/>
    <dgm:cxn modelId="{D8661081-B125-4F96-AFEE-E47E9FEBCB0A}" type="presParOf" srcId="{24CFF2E7-55F8-4DE9-8D37-74777F51B361}" destId="{E0F032C0-2A76-44BB-A7B2-29EB55B2D899}" srcOrd="2" destOrd="0" presId="urn:microsoft.com/office/officeart/2005/8/layout/vList2"/>
    <dgm:cxn modelId="{FD5DF8A6-B78F-407A-96DA-D81DB28C98B3}" type="presParOf" srcId="{24CFF2E7-55F8-4DE9-8D37-74777F51B361}" destId="{52733215-51C0-4621-A912-FD285F56A87E}" srcOrd="3" destOrd="0" presId="urn:microsoft.com/office/officeart/2005/8/layout/vList2"/>
    <dgm:cxn modelId="{CB6D23D5-B379-4B08-B53D-C3AA6292ECB5}" type="presParOf" srcId="{24CFF2E7-55F8-4DE9-8D37-74777F51B361}" destId="{2AF8F8E3-EE87-4DD3-B326-3D0B1DF9FEA2}" srcOrd="4" destOrd="0" presId="urn:microsoft.com/office/officeart/2005/8/layout/vList2"/>
    <dgm:cxn modelId="{96843B90-BCFA-4031-A247-13479A6FC2DA}" type="presParOf" srcId="{24CFF2E7-55F8-4DE9-8D37-74777F51B361}" destId="{430040ED-8A78-4907-8DFA-5FA70E2C1CA7}" srcOrd="5" destOrd="0" presId="urn:microsoft.com/office/officeart/2005/8/layout/vList2"/>
    <dgm:cxn modelId="{3FD7E7B8-24FC-4D9B-9FE5-5A505131857B}" type="presParOf" srcId="{24CFF2E7-55F8-4DE9-8D37-74777F51B361}" destId="{90DC0C02-42E2-4B2D-B073-05F5C77CA611}" srcOrd="6" destOrd="0" presId="urn:microsoft.com/office/officeart/2005/8/layout/vList2"/>
    <dgm:cxn modelId="{B39A5BE8-E8AF-433D-9BE3-C0242168A09B}" type="presParOf" srcId="{24CFF2E7-55F8-4DE9-8D37-74777F51B361}" destId="{810F9FEF-B1AF-42AC-BCC9-B0D68C43B147}" srcOrd="7" destOrd="0" presId="urn:microsoft.com/office/officeart/2005/8/layout/vList2"/>
    <dgm:cxn modelId="{3BDB103A-A09D-48C8-BD00-FFA1D4231DB0}" type="presParOf" srcId="{24CFF2E7-55F8-4DE9-8D37-74777F51B361}" destId="{C6FADB4E-CBF6-48A2-8899-B6D7A0FD31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EFB1C7-77FE-4530-9D1D-EE44058D9E4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9B1B443-8FF0-4A8B-90AE-78D1632A937E}">
      <dgm:prSet/>
      <dgm:spPr/>
      <dgm:t>
        <a:bodyPr/>
        <a:lstStyle/>
        <a:p>
          <a:r>
            <a:rPr lang="en-US"/>
            <a:t>Best for complicated taxes (such as when you own a business)</a:t>
          </a:r>
        </a:p>
      </dgm:t>
    </dgm:pt>
    <dgm:pt modelId="{2704A125-BA6F-410B-9484-EFA984AA5B3A}" type="parTrans" cxnId="{695B1954-2801-49A1-9B0D-121EE0498401}">
      <dgm:prSet/>
      <dgm:spPr/>
      <dgm:t>
        <a:bodyPr/>
        <a:lstStyle/>
        <a:p>
          <a:endParaRPr lang="en-US"/>
        </a:p>
      </dgm:t>
    </dgm:pt>
    <dgm:pt modelId="{95B852AA-7242-4B52-9823-44BAE37925B4}" type="sibTrans" cxnId="{695B1954-2801-49A1-9B0D-121EE0498401}">
      <dgm:prSet/>
      <dgm:spPr/>
      <dgm:t>
        <a:bodyPr/>
        <a:lstStyle/>
        <a:p>
          <a:endParaRPr lang="en-US"/>
        </a:p>
      </dgm:t>
    </dgm:pt>
    <dgm:pt modelId="{CCF13111-4289-4988-ACE9-4081F5631165}">
      <dgm:prSet/>
      <dgm:spPr/>
      <dgm:t>
        <a:bodyPr/>
        <a:lstStyle/>
        <a:p>
          <a:r>
            <a:rPr lang="en-US"/>
            <a:t>Can be expensive</a:t>
          </a:r>
        </a:p>
      </dgm:t>
    </dgm:pt>
    <dgm:pt modelId="{89AA03C5-52C7-4509-98AF-4E042F08B95F}" type="parTrans" cxnId="{088ED626-B06A-4298-8092-A57A15D5AE9C}">
      <dgm:prSet/>
      <dgm:spPr/>
      <dgm:t>
        <a:bodyPr/>
        <a:lstStyle/>
        <a:p>
          <a:endParaRPr lang="en-US"/>
        </a:p>
      </dgm:t>
    </dgm:pt>
    <dgm:pt modelId="{5527CAB0-6D26-4623-98F2-A3E762C47E91}" type="sibTrans" cxnId="{088ED626-B06A-4298-8092-A57A15D5AE9C}">
      <dgm:prSet/>
      <dgm:spPr/>
      <dgm:t>
        <a:bodyPr/>
        <a:lstStyle/>
        <a:p>
          <a:endParaRPr lang="en-US"/>
        </a:p>
      </dgm:t>
    </dgm:pt>
    <dgm:pt modelId="{F1E2734E-E44B-46D4-94A6-676A365D9D73}" type="pres">
      <dgm:prSet presAssocID="{57EFB1C7-77FE-4530-9D1D-EE44058D9E4D}" presName="linear" presStyleCnt="0">
        <dgm:presLayoutVars>
          <dgm:animLvl val="lvl"/>
          <dgm:resizeHandles val="exact"/>
        </dgm:presLayoutVars>
      </dgm:prSet>
      <dgm:spPr/>
    </dgm:pt>
    <dgm:pt modelId="{2BF7DD22-1C26-442B-8825-282EF0DD3E7A}" type="pres">
      <dgm:prSet presAssocID="{99B1B443-8FF0-4A8B-90AE-78D1632A937E}" presName="parentText" presStyleLbl="node1" presStyleIdx="0" presStyleCnt="2">
        <dgm:presLayoutVars>
          <dgm:chMax val="0"/>
          <dgm:bulletEnabled val="1"/>
        </dgm:presLayoutVars>
      </dgm:prSet>
      <dgm:spPr/>
    </dgm:pt>
    <dgm:pt modelId="{05F1FD46-63EB-4911-B622-06AF16956458}" type="pres">
      <dgm:prSet presAssocID="{95B852AA-7242-4B52-9823-44BAE37925B4}" presName="spacer" presStyleCnt="0"/>
      <dgm:spPr/>
    </dgm:pt>
    <dgm:pt modelId="{4CF98BFD-A613-469C-B1A5-D01C485DF7ED}" type="pres">
      <dgm:prSet presAssocID="{CCF13111-4289-4988-ACE9-4081F5631165}" presName="parentText" presStyleLbl="node1" presStyleIdx="1" presStyleCnt="2">
        <dgm:presLayoutVars>
          <dgm:chMax val="0"/>
          <dgm:bulletEnabled val="1"/>
        </dgm:presLayoutVars>
      </dgm:prSet>
      <dgm:spPr/>
    </dgm:pt>
  </dgm:ptLst>
  <dgm:cxnLst>
    <dgm:cxn modelId="{088ED626-B06A-4298-8092-A57A15D5AE9C}" srcId="{57EFB1C7-77FE-4530-9D1D-EE44058D9E4D}" destId="{CCF13111-4289-4988-ACE9-4081F5631165}" srcOrd="1" destOrd="0" parTransId="{89AA03C5-52C7-4509-98AF-4E042F08B95F}" sibTransId="{5527CAB0-6D26-4623-98F2-A3E762C47E91}"/>
    <dgm:cxn modelId="{1F33D84A-C415-4A32-8FC0-4542B3CC6310}" type="presOf" srcId="{57EFB1C7-77FE-4530-9D1D-EE44058D9E4D}" destId="{F1E2734E-E44B-46D4-94A6-676A365D9D73}" srcOrd="0" destOrd="0" presId="urn:microsoft.com/office/officeart/2005/8/layout/vList2"/>
    <dgm:cxn modelId="{695B1954-2801-49A1-9B0D-121EE0498401}" srcId="{57EFB1C7-77FE-4530-9D1D-EE44058D9E4D}" destId="{99B1B443-8FF0-4A8B-90AE-78D1632A937E}" srcOrd="0" destOrd="0" parTransId="{2704A125-BA6F-410B-9484-EFA984AA5B3A}" sibTransId="{95B852AA-7242-4B52-9823-44BAE37925B4}"/>
    <dgm:cxn modelId="{2F1B0976-8B5E-4A56-8AE7-F1D8107DB0CD}" type="presOf" srcId="{CCF13111-4289-4988-ACE9-4081F5631165}" destId="{4CF98BFD-A613-469C-B1A5-D01C485DF7ED}" srcOrd="0" destOrd="0" presId="urn:microsoft.com/office/officeart/2005/8/layout/vList2"/>
    <dgm:cxn modelId="{FA83597A-8C4D-48B1-8EBB-CF0CFEC9D243}" type="presOf" srcId="{99B1B443-8FF0-4A8B-90AE-78D1632A937E}" destId="{2BF7DD22-1C26-442B-8825-282EF0DD3E7A}" srcOrd="0" destOrd="0" presId="urn:microsoft.com/office/officeart/2005/8/layout/vList2"/>
    <dgm:cxn modelId="{5FDE42D8-E9DA-407F-B1E9-CBB7A2A07711}" type="presParOf" srcId="{F1E2734E-E44B-46D4-94A6-676A365D9D73}" destId="{2BF7DD22-1C26-442B-8825-282EF0DD3E7A}" srcOrd="0" destOrd="0" presId="urn:microsoft.com/office/officeart/2005/8/layout/vList2"/>
    <dgm:cxn modelId="{7CDC3930-3BFF-4CCF-B0E7-6170BDEDFB2D}" type="presParOf" srcId="{F1E2734E-E44B-46D4-94A6-676A365D9D73}" destId="{05F1FD46-63EB-4911-B622-06AF16956458}" srcOrd="1" destOrd="0" presId="urn:microsoft.com/office/officeart/2005/8/layout/vList2"/>
    <dgm:cxn modelId="{F615B60A-C4CC-48F2-A1C3-9AF3702E4ABE}" type="presParOf" srcId="{F1E2734E-E44B-46D4-94A6-676A365D9D73}" destId="{4CF98BFD-A613-469C-B1A5-D01C485DF7E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64C647-5BD8-4078-A5B2-CA691663F0B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A7CCB25-A966-4741-BC1C-7FA28EA72EE0}">
      <dgm:prSet/>
      <dgm:spPr/>
      <dgm:t>
        <a:bodyPr/>
        <a:lstStyle/>
        <a:p>
          <a:pPr>
            <a:defRPr cap="all"/>
          </a:pPr>
          <a:r>
            <a:rPr lang="en-US"/>
            <a:t>This option can be free or low cost if your income is low</a:t>
          </a:r>
        </a:p>
      </dgm:t>
    </dgm:pt>
    <dgm:pt modelId="{495CAF83-619C-452C-90FA-DB1B75FAA1AB}" type="parTrans" cxnId="{585E0F87-AB6C-47BD-9DA3-D24CF63C627A}">
      <dgm:prSet/>
      <dgm:spPr/>
      <dgm:t>
        <a:bodyPr/>
        <a:lstStyle/>
        <a:p>
          <a:endParaRPr lang="en-US"/>
        </a:p>
      </dgm:t>
    </dgm:pt>
    <dgm:pt modelId="{F94CAEA7-E801-44E2-ACF5-71C6C97C9C96}" type="sibTrans" cxnId="{585E0F87-AB6C-47BD-9DA3-D24CF63C627A}">
      <dgm:prSet/>
      <dgm:spPr/>
      <dgm:t>
        <a:bodyPr/>
        <a:lstStyle/>
        <a:p>
          <a:endParaRPr lang="en-US"/>
        </a:p>
      </dgm:t>
    </dgm:pt>
    <dgm:pt modelId="{0078A7D2-9118-4A6C-A007-B07ECA9DE426}">
      <dgm:prSet/>
      <dgm:spPr/>
      <dgm:t>
        <a:bodyPr/>
        <a:lstStyle/>
        <a:p>
          <a:pPr>
            <a:defRPr cap="all"/>
          </a:pPr>
          <a:r>
            <a:rPr lang="en-US"/>
            <a:t>Easy and accurate</a:t>
          </a:r>
        </a:p>
      </dgm:t>
    </dgm:pt>
    <dgm:pt modelId="{10200A88-C737-4FF8-BBD7-26BF845A5205}" type="parTrans" cxnId="{2068D83E-9CD2-4F9D-ABF3-2B1F789646E8}">
      <dgm:prSet/>
      <dgm:spPr/>
      <dgm:t>
        <a:bodyPr/>
        <a:lstStyle/>
        <a:p>
          <a:endParaRPr lang="en-US"/>
        </a:p>
      </dgm:t>
    </dgm:pt>
    <dgm:pt modelId="{9FB3F51C-BF64-4BF6-99BC-21A02664C7F5}" type="sibTrans" cxnId="{2068D83E-9CD2-4F9D-ABF3-2B1F789646E8}">
      <dgm:prSet/>
      <dgm:spPr/>
      <dgm:t>
        <a:bodyPr/>
        <a:lstStyle/>
        <a:p>
          <a:endParaRPr lang="en-US"/>
        </a:p>
      </dgm:t>
    </dgm:pt>
    <dgm:pt modelId="{A7871A13-8B9D-4390-AF80-2ACD791C1EDB}">
      <dgm:prSet/>
      <dgm:spPr/>
      <dgm:t>
        <a:bodyPr/>
        <a:lstStyle/>
        <a:p>
          <a:pPr>
            <a:defRPr cap="all"/>
          </a:pPr>
          <a:r>
            <a:rPr lang="en-US"/>
            <a:t>Faster processing</a:t>
          </a:r>
        </a:p>
      </dgm:t>
    </dgm:pt>
    <dgm:pt modelId="{7ED7202F-0AFD-483A-BA41-105E6A57490A}" type="parTrans" cxnId="{6E886D2A-8FCE-4E04-941E-6C70EE5DABC2}">
      <dgm:prSet/>
      <dgm:spPr/>
      <dgm:t>
        <a:bodyPr/>
        <a:lstStyle/>
        <a:p>
          <a:endParaRPr lang="en-US"/>
        </a:p>
      </dgm:t>
    </dgm:pt>
    <dgm:pt modelId="{95BC0782-B6AC-4A4F-A594-C454778F35C1}" type="sibTrans" cxnId="{6E886D2A-8FCE-4E04-941E-6C70EE5DABC2}">
      <dgm:prSet/>
      <dgm:spPr/>
      <dgm:t>
        <a:bodyPr/>
        <a:lstStyle/>
        <a:p>
          <a:endParaRPr lang="en-US"/>
        </a:p>
      </dgm:t>
    </dgm:pt>
    <dgm:pt modelId="{7539309D-3C73-475C-BC63-7F97194811AD}" type="pres">
      <dgm:prSet presAssocID="{5064C647-5BD8-4078-A5B2-CA691663F0B5}" presName="root" presStyleCnt="0">
        <dgm:presLayoutVars>
          <dgm:dir/>
          <dgm:resizeHandles val="exact"/>
        </dgm:presLayoutVars>
      </dgm:prSet>
      <dgm:spPr/>
    </dgm:pt>
    <dgm:pt modelId="{FBA45DCD-E742-43F0-8073-238058DB94EA}" type="pres">
      <dgm:prSet presAssocID="{1A7CCB25-A966-4741-BC1C-7FA28EA72EE0}" presName="compNode" presStyleCnt="0"/>
      <dgm:spPr/>
    </dgm:pt>
    <dgm:pt modelId="{65973837-A414-4DA2-AB2E-873CA3BA0C1E}" type="pres">
      <dgm:prSet presAssocID="{1A7CCB25-A966-4741-BC1C-7FA28EA72EE0}" presName="iconBgRect" presStyleLbl="bgShp" presStyleIdx="0" presStyleCnt="3"/>
      <dgm:spPr/>
    </dgm:pt>
    <dgm:pt modelId="{EE6AF44F-B75C-476B-BCAD-5CB5E2390FB6}" type="pres">
      <dgm:prSet presAssocID="{1A7CCB25-A966-4741-BC1C-7FA28EA72E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2A1AAFDB-6D8A-4ACC-8E6A-CEBAAF2ED40F}" type="pres">
      <dgm:prSet presAssocID="{1A7CCB25-A966-4741-BC1C-7FA28EA72EE0}" presName="spaceRect" presStyleCnt="0"/>
      <dgm:spPr/>
    </dgm:pt>
    <dgm:pt modelId="{8C749DA9-DF78-4208-A80E-F2BC62EA16FA}" type="pres">
      <dgm:prSet presAssocID="{1A7CCB25-A966-4741-BC1C-7FA28EA72EE0}" presName="textRect" presStyleLbl="revTx" presStyleIdx="0" presStyleCnt="3">
        <dgm:presLayoutVars>
          <dgm:chMax val="1"/>
          <dgm:chPref val="1"/>
        </dgm:presLayoutVars>
      </dgm:prSet>
      <dgm:spPr/>
    </dgm:pt>
    <dgm:pt modelId="{4B451E93-548C-4EF8-8D95-E420368FB29E}" type="pres">
      <dgm:prSet presAssocID="{F94CAEA7-E801-44E2-ACF5-71C6C97C9C96}" presName="sibTrans" presStyleCnt="0"/>
      <dgm:spPr/>
    </dgm:pt>
    <dgm:pt modelId="{6057965F-F98B-4982-82D1-0B1469C09609}" type="pres">
      <dgm:prSet presAssocID="{0078A7D2-9118-4A6C-A007-B07ECA9DE426}" presName="compNode" presStyleCnt="0"/>
      <dgm:spPr/>
    </dgm:pt>
    <dgm:pt modelId="{41807B8C-F6CE-4C48-9F25-10A9074ED424}" type="pres">
      <dgm:prSet presAssocID="{0078A7D2-9118-4A6C-A007-B07ECA9DE426}" presName="iconBgRect" presStyleLbl="bgShp" presStyleIdx="1" presStyleCnt="3"/>
      <dgm:spPr/>
    </dgm:pt>
    <dgm:pt modelId="{F75B3A28-9CC3-4A1B-A6D7-66D08BA56E62}" type="pres">
      <dgm:prSet presAssocID="{0078A7D2-9118-4A6C-A007-B07ECA9DE4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F4383CA-EC6A-44B9-A917-0BD969EEC2CF}" type="pres">
      <dgm:prSet presAssocID="{0078A7D2-9118-4A6C-A007-B07ECA9DE426}" presName="spaceRect" presStyleCnt="0"/>
      <dgm:spPr/>
    </dgm:pt>
    <dgm:pt modelId="{DACB39D8-1ED9-46B7-98E1-80B9FA28AB9F}" type="pres">
      <dgm:prSet presAssocID="{0078A7D2-9118-4A6C-A007-B07ECA9DE426}" presName="textRect" presStyleLbl="revTx" presStyleIdx="1" presStyleCnt="3">
        <dgm:presLayoutVars>
          <dgm:chMax val="1"/>
          <dgm:chPref val="1"/>
        </dgm:presLayoutVars>
      </dgm:prSet>
      <dgm:spPr/>
    </dgm:pt>
    <dgm:pt modelId="{E520F5E7-172F-451E-9395-E66C4CAE3C33}" type="pres">
      <dgm:prSet presAssocID="{9FB3F51C-BF64-4BF6-99BC-21A02664C7F5}" presName="sibTrans" presStyleCnt="0"/>
      <dgm:spPr/>
    </dgm:pt>
    <dgm:pt modelId="{6A415292-D03F-4CDA-B846-EEFB04C33210}" type="pres">
      <dgm:prSet presAssocID="{A7871A13-8B9D-4390-AF80-2ACD791C1EDB}" presName="compNode" presStyleCnt="0"/>
      <dgm:spPr/>
    </dgm:pt>
    <dgm:pt modelId="{54152E19-F5BC-4084-BADE-2611087FA408}" type="pres">
      <dgm:prSet presAssocID="{A7871A13-8B9D-4390-AF80-2ACD791C1EDB}" presName="iconBgRect" presStyleLbl="bgShp" presStyleIdx="2" presStyleCnt="3"/>
      <dgm:spPr/>
    </dgm:pt>
    <dgm:pt modelId="{5E3FDBFC-8A8A-4E13-9934-0E3CDCDA1076}" type="pres">
      <dgm:prSet presAssocID="{A7871A13-8B9D-4390-AF80-2ACD791C1E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D04A5FBB-B889-4889-A337-6D9531637920}" type="pres">
      <dgm:prSet presAssocID="{A7871A13-8B9D-4390-AF80-2ACD791C1EDB}" presName="spaceRect" presStyleCnt="0"/>
      <dgm:spPr/>
    </dgm:pt>
    <dgm:pt modelId="{EDB5E5CF-F2D0-4B14-B69A-F0617DBF2761}" type="pres">
      <dgm:prSet presAssocID="{A7871A13-8B9D-4390-AF80-2ACD791C1EDB}" presName="textRect" presStyleLbl="revTx" presStyleIdx="2" presStyleCnt="3">
        <dgm:presLayoutVars>
          <dgm:chMax val="1"/>
          <dgm:chPref val="1"/>
        </dgm:presLayoutVars>
      </dgm:prSet>
      <dgm:spPr/>
    </dgm:pt>
  </dgm:ptLst>
  <dgm:cxnLst>
    <dgm:cxn modelId="{F5855C29-68BC-43B7-8FB9-79F8540B9692}" type="presOf" srcId="{1A7CCB25-A966-4741-BC1C-7FA28EA72EE0}" destId="{8C749DA9-DF78-4208-A80E-F2BC62EA16FA}" srcOrd="0" destOrd="0" presId="urn:microsoft.com/office/officeart/2018/5/layout/IconCircleLabelList"/>
    <dgm:cxn modelId="{6E886D2A-8FCE-4E04-941E-6C70EE5DABC2}" srcId="{5064C647-5BD8-4078-A5B2-CA691663F0B5}" destId="{A7871A13-8B9D-4390-AF80-2ACD791C1EDB}" srcOrd="2" destOrd="0" parTransId="{7ED7202F-0AFD-483A-BA41-105E6A57490A}" sibTransId="{95BC0782-B6AC-4A4F-A594-C454778F35C1}"/>
    <dgm:cxn modelId="{A2B19732-BDBF-4733-907A-1E6CA3D22BF6}" type="presOf" srcId="{0078A7D2-9118-4A6C-A007-B07ECA9DE426}" destId="{DACB39D8-1ED9-46B7-98E1-80B9FA28AB9F}" srcOrd="0" destOrd="0" presId="urn:microsoft.com/office/officeart/2018/5/layout/IconCircleLabelList"/>
    <dgm:cxn modelId="{2068D83E-9CD2-4F9D-ABF3-2B1F789646E8}" srcId="{5064C647-5BD8-4078-A5B2-CA691663F0B5}" destId="{0078A7D2-9118-4A6C-A007-B07ECA9DE426}" srcOrd="1" destOrd="0" parTransId="{10200A88-C737-4FF8-BBD7-26BF845A5205}" sibTransId="{9FB3F51C-BF64-4BF6-99BC-21A02664C7F5}"/>
    <dgm:cxn modelId="{EB4E084F-E927-42C1-B9DC-B4483AE8C60A}" type="presOf" srcId="{A7871A13-8B9D-4390-AF80-2ACD791C1EDB}" destId="{EDB5E5CF-F2D0-4B14-B69A-F0617DBF2761}" srcOrd="0" destOrd="0" presId="urn:microsoft.com/office/officeart/2018/5/layout/IconCircleLabelList"/>
    <dgm:cxn modelId="{585E0F87-AB6C-47BD-9DA3-D24CF63C627A}" srcId="{5064C647-5BD8-4078-A5B2-CA691663F0B5}" destId="{1A7CCB25-A966-4741-BC1C-7FA28EA72EE0}" srcOrd="0" destOrd="0" parTransId="{495CAF83-619C-452C-90FA-DB1B75FAA1AB}" sibTransId="{F94CAEA7-E801-44E2-ACF5-71C6C97C9C96}"/>
    <dgm:cxn modelId="{7769F2EF-BA1F-4E32-8710-C002E47E2DC0}" type="presOf" srcId="{5064C647-5BD8-4078-A5B2-CA691663F0B5}" destId="{7539309D-3C73-475C-BC63-7F97194811AD}" srcOrd="0" destOrd="0" presId="urn:microsoft.com/office/officeart/2018/5/layout/IconCircleLabelList"/>
    <dgm:cxn modelId="{AE77AC4E-C67F-4770-B7FA-E79B1201BCF3}" type="presParOf" srcId="{7539309D-3C73-475C-BC63-7F97194811AD}" destId="{FBA45DCD-E742-43F0-8073-238058DB94EA}" srcOrd="0" destOrd="0" presId="urn:microsoft.com/office/officeart/2018/5/layout/IconCircleLabelList"/>
    <dgm:cxn modelId="{606FB869-0177-46EB-A9BE-0C91E985E9D3}" type="presParOf" srcId="{FBA45DCD-E742-43F0-8073-238058DB94EA}" destId="{65973837-A414-4DA2-AB2E-873CA3BA0C1E}" srcOrd="0" destOrd="0" presId="urn:microsoft.com/office/officeart/2018/5/layout/IconCircleLabelList"/>
    <dgm:cxn modelId="{DA2BFA2C-E34E-4B41-9BDD-B42F01B7A9A8}" type="presParOf" srcId="{FBA45DCD-E742-43F0-8073-238058DB94EA}" destId="{EE6AF44F-B75C-476B-BCAD-5CB5E2390FB6}" srcOrd="1" destOrd="0" presId="urn:microsoft.com/office/officeart/2018/5/layout/IconCircleLabelList"/>
    <dgm:cxn modelId="{96B3ADA7-2290-451B-AF99-C26091D730C8}" type="presParOf" srcId="{FBA45DCD-E742-43F0-8073-238058DB94EA}" destId="{2A1AAFDB-6D8A-4ACC-8E6A-CEBAAF2ED40F}" srcOrd="2" destOrd="0" presId="urn:microsoft.com/office/officeart/2018/5/layout/IconCircleLabelList"/>
    <dgm:cxn modelId="{C9167C69-0658-49BA-9448-0E98AFC8824F}" type="presParOf" srcId="{FBA45DCD-E742-43F0-8073-238058DB94EA}" destId="{8C749DA9-DF78-4208-A80E-F2BC62EA16FA}" srcOrd="3" destOrd="0" presId="urn:microsoft.com/office/officeart/2018/5/layout/IconCircleLabelList"/>
    <dgm:cxn modelId="{FC982F2E-BFF9-4B1A-ABD2-F9EE4264D21A}" type="presParOf" srcId="{7539309D-3C73-475C-BC63-7F97194811AD}" destId="{4B451E93-548C-4EF8-8D95-E420368FB29E}" srcOrd="1" destOrd="0" presId="urn:microsoft.com/office/officeart/2018/5/layout/IconCircleLabelList"/>
    <dgm:cxn modelId="{0C9171CA-D829-4FD5-8233-6C8852A5ED17}" type="presParOf" srcId="{7539309D-3C73-475C-BC63-7F97194811AD}" destId="{6057965F-F98B-4982-82D1-0B1469C09609}" srcOrd="2" destOrd="0" presId="urn:microsoft.com/office/officeart/2018/5/layout/IconCircleLabelList"/>
    <dgm:cxn modelId="{888354B5-5316-42D0-8652-71C2D654D276}" type="presParOf" srcId="{6057965F-F98B-4982-82D1-0B1469C09609}" destId="{41807B8C-F6CE-4C48-9F25-10A9074ED424}" srcOrd="0" destOrd="0" presId="urn:microsoft.com/office/officeart/2018/5/layout/IconCircleLabelList"/>
    <dgm:cxn modelId="{53FF685C-81BF-4923-80B6-3B18FCF5D2B5}" type="presParOf" srcId="{6057965F-F98B-4982-82D1-0B1469C09609}" destId="{F75B3A28-9CC3-4A1B-A6D7-66D08BA56E62}" srcOrd="1" destOrd="0" presId="urn:microsoft.com/office/officeart/2018/5/layout/IconCircleLabelList"/>
    <dgm:cxn modelId="{DEE77A7B-A646-497D-9F34-464081721E3C}" type="presParOf" srcId="{6057965F-F98B-4982-82D1-0B1469C09609}" destId="{DF4383CA-EC6A-44B9-A917-0BD969EEC2CF}" srcOrd="2" destOrd="0" presId="urn:microsoft.com/office/officeart/2018/5/layout/IconCircleLabelList"/>
    <dgm:cxn modelId="{CD30EE8C-75BB-4107-8245-5D851F942B8C}" type="presParOf" srcId="{6057965F-F98B-4982-82D1-0B1469C09609}" destId="{DACB39D8-1ED9-46B7-98E1-80B9FA28AB9F}" srcOrd="3" destOrd="0" presId="urn:microsoft.com/office/officeart/2018/5/layout/IconCircleLabelList"/>
    <dgm:cxn modelId="{088DA7FC-86D0-40B3-ABD9-3B6E3B8F656F}" type="presParOf" srcId="{7539309D-3C73-475C-BC63-7F97194811AD}" destId="{E520F5E7-172F-451E-9395-E66C4CAE3C33}" srcOrd="3" destOrd="0" presId="urn:microsoft.com/office/officeart/2018/5/layout/IconCircleLabelList"/>
    <dgm:cxn modelId="{81DCBF65-007C-43B1-A4A9-5614B5E6ED31}" type="presParOf" srcId="{7539309D-3C73-475C-BC63-7F97194811AD}" destId="{6A415292-D03F-4CDA-B846-EEFB04C33210}" srcOrd="4" destOrd="0" presId="urn:microsoft.com/office/officeart/2018/5/layout/IconCircleLabelList"/>
    <dgm:cxn modelId="{148C360D-0E1A-4095-87AE-4130C5B763CF}" type="presParOf" srcId="{6A415292-D03F-4CDA-B846-EEFB04C33210}" destId="{54152E19-F5BC-4084-BADE-2611087FA408}" srcOrd="0" destOrd="0" presId="urn:microsoft.com/office/officeart/2018/5/layout/IconCircleLabelList"/>
    <dgm:cxn modelId="{EC89EF1B-D665-42E4-9025-890C471BB705}" type="presParOf" srcId="{6A415292-D03F-4CDA-B846-EEFB04C33210}" destId="{5E3FDBFC-8A8A-4E13-9934-0E3CDCDA1076}" srcOrd="1" destOrd="0" presId="urn:microsoft.com/office/officeart/2018/5/layout/IconCircleLabelList"/>
    <dgm:cxn modelId="{1C0F5FD8-506A-45AD-9CD6-617C3DA377AC}" type="presParOf" srcId="{6A415292-D03F-4CDA-B846-EEFB04C33210}" destId="{D04A5FBB-B889-4889-A337-6D9531637920}" srcOrd="2" destOrd="0" presId="urn:microsoft.com/office/officeart/2018/5/layout/IconCircleLabelList"/>
    <dgm:cxn modelId="{D748C474-EB13-40F1-8947-168EC1D9E459}" type="presParOf" srcId="{6A415292-D03F-4CDA-B846-EEFB04C33210}" destId="{EDB5E5CF-F2D0-4B14-B69A-F0617DBF276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FD30D4-A261-484D-9543-9D4B2061054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11F51EE-D6DC-41E1-9AD6-90F3AFB48B6B}">
      <dgm:prSet/>
      <dgm:spPr/>
      <dgm:t>
        <a:bodyPr/>
        <a:lstStyle/>
        <a:p>
          <a:r>
            <a:rPr lang="en-US">
              <a:hlinkClick xmlns:r="http://schemas.openxmlformats.org/officeDocument/2006/relationships" r:id="rId1"/>
            </a:rPr>
            <a:t>IRS Free File</a:t>
          </a:r>
          <a:endParaRPr lang="en-US"/>
        </a:p>
      </dgm:t>
    </dgm:pt>
    <dgm:pt modelId="{5D77BA71-5DA4-4096-AFD0-A0480F950100}" type="parTrans" cxnId="{4F16AA46-6384-41B8-B7E9-A715DD60CC3A}">
      <dgm:prSet/>
      <dgm:spPr/>
      <dgm:t>
        <a:bodyPr/>
        <a:lstStyle/>
        <a:p>
          <a:endParaRPr lang="en-US"/>
        </a:p>
      </dgm:t>
    </dgm:pt>
    <dgm:pt modelId="{78A90728-1E81-4093-859A-CE313FED7149}" type="sibTrans" cxnId="{4F16AA46-6384-41B8-B7E9-A715DD60CC3A}">
      <dgm:prSet/>
      <dgm:spPr/>
      <dgm:t>
        <a:bodyPr/>
        <a:lstStyle/>
        <a:p>
          <a:endParaRPr lang="en-US"/>
        </a:p>
      </dgm:t>
    </dgm:pt>
    <dgm:pt modelId="{D35116F4-373E-41B3-B2FD-E9ED41C0C7A7}">
      <dgm:prSet/>
      <dgm:spPr/>
      <dgm:t>
        <a:bodyPr/>
        <a:lstStyle/>
        <a:p>
          <a:r>
            <a:rPr lang="en-US"/>
            <a:t>TurboTax</a:t>
          </a:r>
        </a:p>
      </dgm:t>
    </dgm:pt>
    <dgm:pt modelId="{FB283838-A03A-4805-B34F-3DED89CEB2FE}" type="parTrans" cxnId="{70FA02FB-725A-4053-8CF1-0E286E3C09A7}">
      <dgm:prSet/>
      <dgm:spPr/>
      <dgm:t>
        <a:bodyPr/>
        <a:lstStyle/>
        <a:p>
          <a:endParaRPr lang="en-US"/>
        </a:p>
      </dgm:t>
    </dgm:pt>
    <dgm:pt modelId="{A6D9BE86-35A4-4DE3-A2DD-53072A7801F7}" type="sibTrans" cxnId="{70FA02FB-725A-4053-8CF1-0E286E3C09A7}">
      <dgm:prSet/>
      <dgm:spPr/>
      <dgm:t>
        <a:bodyPr/>
        <a:lstStyle/>
        <a:p>
          <a:endParaRPr lang="en-US"/>
        </a:p>
      </dgm:t>
    </dgm:pt>
    <dgm:pt modelId="{C06A76DF-F593-47D2-852F-EF52F9EFAF40}">
      <dgm:prSet/>
      <dgm:spPr/>
      <dgm:t>
        <a:bodyPr/>
        <a:lstStyle/>
        <a:p>
          <a:r>
            <a:rPr lang="en-US"/>
            <a:t>Free Tax USA</a:t>
          </a:r>
        </a:p>
      </dgm:t>
    </dgm:pt>
    <dgm:pt modelId="{378E4962-E1A2-461C-B2BE-429BA0A80A84}" type="parTrans" cxnId="{AC39F25C-6A93-455A-ACAE-C29BEAF9CF42}">
      <dgm:prSet/>
      <dgm:spPr/>
      <dgm:t>
        <a:bodyPr/>
        <a:lstStyle/>
        <a:p>
          <a:endParaRPr lang="en-US"/>
        </a:p>
      </dgm:t>
    </dgm:pt>
    <dgm:pt modelId="{E405BA61-49F3-48ED-9334-2B108EAB6CD0}" type="sibTrans" cxnId="{AC39F25C-6A93-455A-ACAE-C29BEAF9CF42}">
      <dgm:prSet/>
      <dgm:spPr/>
      <dgm:t>
        <a:bodyPr/>
        <a:lstStyle/>
        <a:p>
          <a:endParaRPr lang="en-US"/>
        </a:p>
      </dgm:t>
    </dgm:pt>
    <dgm:pt modelId="{F11C416B-2B90-4653-81E7-74DB70B1E8E9}">
      <dgm:prSet/>
      <dgm:spPr/>
      <dgm:t>
        <a:bodyPr/>
        <a:lstStyle/>
        <a:p>
          <a:r>
            <a:rPr lang="en-US"/>
            <a:t>TaxAct</a:t>
          </a:r>
        </a:p>
      </dgm:t>
    </dgm:pt>
    <dgm:pt modelId="{DC28F360-033F-4DC2-A3C3-CBB51CF530D9}" type="parTrans" cxnId="{EAC83B24-1B79-49A3-A7DE-B72436AE63CB}">
      <dgm:prSet/>
      <dgm:spPr/>
      <dgm:t>
        <a:bodyPr/>
        <a:lstStyle/>
        <a:p>
          <a:endParaRPr lang="en-US"/>
        </a:p>
      </dgm:t>
    </dgm:pt>
    <dgm:pt modelId="{E2AE358B-24D7-4F0A-A596-10CC8C2FD7A1}" type="sibTrans" cxnId="{EAC83B24-1B79-49A3-A7DE-B72436AE63CB}">
      <dgm:prSet/>
      <dgm:spPr/>
      <dgm:t>
        <a:bodyPr/>
        <a:lstStyle/>
        <a:p>
          <a:endParaRPr lang="en-US"/>
        </a:p>
      </dgm:t>
    </dgm:pt>
    <dgm:pt modelId="{8A730488-946B-4095-9C0E-3AADA9ED3C33}" type="pres">
      <dgm:prSet presAssocID="{09FD30D4-A261-484D-9543-9D4B20610544}" presName="vert0" presStyleCnt="0">
        <dgm:presLayoutVars>
          <dgm:dir/>
          <dgm:animOne val="branch"/>
          <dgm:animLvl val="lvl"/>
        </dgm:presLayoutVars>
      </dgm:prSet>
      <dgm:spPr/>
    </dgm:pt>
    <dgm:pt modelId="{18640B53-B0B9-4713-A699-5915DA7E9E10}" type="pres">
      <dgm:prSet presAssocID="{511F51EE-D6DC-41E1-9AD6-90F3AFB48B6B}" presName="thickLine" presStyleLbl="alignNode1" presStyleIdx="0" presStyleCnt="4"/>
      <dgm:spPr/>
    </dgm:pt>
    <dgm:pt modelId="{8BB58C9F-0EB4-4812-A3C0-AEADDBD9A113}" type="pres">
      <dgm:prSet presAssocID="{511F51EE-D6DC-41E1-9AD6-90F3AFB48B6B}" presName="horz1" presStyleCnt="0"/>
      <dgm:spPr/>
    </dgm:pt>
    <dgm:pt modelId="{EBC53FD9-F94B-4AA4-9196-BE307155584D}" type="pres">
      <dgm:prSet presAssocID="{511F51EE-D6DC-41E1-9AD6-90F3AFB48B6B}" presName="tx1" presStyleLbl="revTx" presStyleIdx="0" presStyleCnt="4"/>
      <dgm:spPr/>
    </dgm:pt>
    <dgm:pt modelId="{47FE9F9D-E2FF-4389-A3BA-71BEA45A3CDD}" type="pres">
      <dgm:prSet presAssocID="{511F51EE-D6DC-41E1-9AD6-90F3AFB48B6B}" presName="vert1" presStyleCnt="0"/>
      <dgm:spPr/>
    </dgm:pt>
    <dgm:pt modelId="{9B211788-4E13-4914-B811-F4D0D2CD7740}" type="pres">
      <dgm:prSet presAssocID="{D35116F4-373E-41B3-B2FD-E9ED41C0C7A7}" presName="thickLine" presStyleLbl="alignNode1" presStyleIdx="1" presStyleCnt="4"/>
      <dgm:spPr/>
    </dgm:pt>
    <dgm:pt modelId="{F65FC185-316C-4591-9C25-C1D5A8B66939}" type="pres">
      <dgm:prSet presAssocID="{D35116F4-373E-41B3-B2FD-E9ED41C0C7A7}" presName="horz1" presStyleCnt="0"/>
      <dgm:spPr/>
    </dgm:pt>
    <dgm:pt modelId="{A438E3C2-6E86-4EA7-A69C-DBAAE37AFEF2}" type="pres">
      <dgm:prSet presAssocID="{D35116F4-373E-41B3-B2FD-E9ED41C0C7A7}" presName="tx1" presStyleLbl="revTx" presStyleIdx="1" presStyleCnt="4"/>
      <dgm:spPr/>
    </dgm:pt>
    <dgm:pt modelId="{FB4BBB70-EA11-4AAE-9091-5D60AFD1467D}" type="pres">
      <dgm:prSet presAssocID="{D35116F4-373E-41B3-B2FD-E9ED41C0C7A7}" presName="vert1" presStyleCnt="0"/>
      <dgm:spPr/>
    </dgm:pt>
    <dgm:pt modelId="{E3D8E0E6-A059-4F61-9FB7-420141BF3B73}" type="pres">
      <dgm:prSet presAssocID="{C06A76DF-F593-47D2-852F-EF52F9EFAF40}" presName="thickLine" presStyleLbl="alignNode1" presStyleIdx="2" presStyleCnt="4"/>
      <dgm:spPr/>
    </dgm:pt>
    <dgm:pt modelId="{8813686F-749D-4C4E-AD50-EA6438146766}" type="pres">
      <dgm:prSet presAssocID="{C06A76DF-F593-47D2-852F-EF52F9EFAF40}" presName="horz1" presStyleCnt="0"/>
      <dgm:spPr/>
    </dgm:pt>
    <dgm:pt modelId="{840A0FF9-17F8-4E38-A9C4-6F6F7625E612}" type="pres">
      <dgm:prSet presAssocID="{C06A76DF-F593-47D2-852F-EF52F9EFAF40}" presName="tx1" presStyleLbl="revTx" presStyleIdx="2" presStyleCnt="4"/>
      <dgm:spPr/>
    </dgm:pt>
    <dgm:pt modelId="{FD753054-D92D-4A50-A1A8-CE1724F5EFD2}" type="pres">
      <dgm:prSet presAssocID="{C06A76DF-F593-47D2-852F-EF52F9EFAF40}" presName="vert1" presStyleCnt="0"/>
      <dgm:spPr/>
    </dgm:pt>
    <dgm:pt modelId="{54C6AE62-2FEC-4F14-831C-3CB5DD8F2F40}" type="pres">
      <dgm:prSet presAssocID="{F11C416B-2B90-4653-81E7-74DB70B1E8E9}" presName="thickLine" presStyleLbl="alignNode1" presStyleIdx="3" presStyleCnt="4"/>
      <dgm:spPr/>
    </dgm:pt>
    <dgm:pt modelId="{198D29D0-5CEF-4E40-AA38-5EEBFAB4F0E9}" type="pres">
      <dgm:prSet presAssocID="{F11C416B-2B90-4653-81E7-74DB70B1E8E9}" presName="horz1" presStyleCnt="0"/>
      <dgm:spPr/>
    </dgm:pt>
    <dgm:pt modelId="{BF39E548-E4F3-4003-BB74-B4C6069B7313}" type="pres">
      <dgm:prSet presAssocID="{F11C416B-2B90-4653-81E7-74DB70B1E8E9}" presName="tx1" presStyleLbl="revTx" presStyleIdx="3" presStyleCnt="4"/>
      <dgm:spPr/>
    </dgm:pt>
    <dgm:pt modelId="{73F670FF-ED7D-4C1C-9C9A-3945A66239ED}" type="pres">
      <dgm:prSet presAssocID="{F11C416B-2B90-4653-81E7-74DB70B1E8E9}" presName="vert1" presStyleCnt="0"/>
      <dgm:spPr/>
    </dgm:pt>
  </dgm:ptLst>
  <dgm:cxnLst>
    <dgm:cxn modelId="{BE6F8502-895A-4C09-AA94-E6E22D23E00D}" type="presOf" srcId="{F11C416B-2B90-4653-81E7-74DB70B1E8E9}" destId="{BF39E548-E4F3-4003-BB74-B4C6069B7313}" srcOrd="0" destOrd="0" presId="urn:microsoft.com/office/officeart/2008/layout/LinedList"/>
    <dgm:cxn modelId="{E255F218-C04E-4B4B-AEB3-0DDDB5ECBE2D}" type="presOf" srcId="{511F51EE-D6DC-41E1-9AD6-90F3AFB48B6B}" destId="{EBC53FD9-F94B-4AA4-9196-BE307155584D}" srcOrd="0" destOrd="0" presId="urn:microsoft.com/office/officeart/2008/layout/LinedList"/>
    <dgm:cxn modelId="{EAC83B24-1B79-49A3-A7DE-B72436AE63CB}" srcId="{09FD30D4-A261-484D-9543-9D4B20610544}" destId="{F11C416B-2B90-4653-81E7-74DB70B1E8E9}" srcOrd="3" destOrd="0" parTransId="{DC28F360-033F-4DC2-A3C3-CBB51CF530D9}" sibTransId="{E2AE358B-24D7-4F0A-A596-10CC8C2FD7A1}"/>
    <dgm:cxn modelId="{AC39F25C-6A93-455A-ACAE-C29BEAF9CF42}" srcId="{09FD30D4-A261-484D-9543-9D4B20610544}" destId="{C06A76DF-F593-47D2-852F-EF52F9EFAF40}" srcOrd="2" destOrd="0" parTransId="{378E4962-E1A2-461C-B2BE-429BA0A80A84}" sibTransId="{E405BA61-49F3-48ED-9334-2B108EAB6CD0}"/>
    <dgm:cxn modelId="{4F16AA46-6384-41B8-B7E9-A715DD60CC3A}" srcId="{09FD30D4-A261-484D-9543-9D4B20610544}" destId="{511F51EE-D6DC-41E1-9AD6-90F3AFB48B6B}" srcOrd="0" destOrd="0" parTransId="{5D77BA71-5DA4-4096-AFD0-A0480F950100}" sibTransId="{78A90728-1E81-4093-859A-CE313FED7149}"/>
    <dgm:cxn modelId="{07C5CE71-8BBD-450A-BB3A-6B8E47CA4568}" type="presOf" srcId="{09FD30D4-A261-484D-9543-9D4B20610544}" destId="{8A730488-946B-4095-9C0E-3AADA9ED3C33}" srcOrd="0" destOrd="0" presId="urn:microsoft.com/office/officeart/2008/layout/LinedList"/>
    <dgm:cxn modelId="{145876B9-D18B-4EC1-91B2-2F986EF71ABE}" type="presOf" srcId="{C06A76DF-F593-47D2-852F-EF52F9EFAF40}" destId="{840A0FF9-17F8-4E38-A9C4-6F6F7625E612}" srcOrd="0" destOrd="0" presId="urn:microsoft.com/office/officeart/2008/layout/LinedList"/>
    <dgm:cxn modelId="{54D85BEF-45D0-4902-8ACE-DDE844E50BC4}" type="presOf" srcId="{D35116F4-373E-41B3-B2FD-E9ED41C0C7A7}" destId="{A438E3C2-6E86-4EA7-A69C-DBAAE37AFEF2}" srcOrd="0" destOrd="0" presId="urn:microsoft.com/office/officeart/2008/layout/LinedList"/>
    <dgm:cxn modelId="{70FA02FB-725A-4053-8CF1-0E286E3C09A7}" srcId="{09FD30D4-A261-484D-9543-9D4B20610544}" destId="{D35116F4-373E-41B3-B2FD-E9ED41C0C7A7}" srcOrd="1" destOrd="0" parTransId="{FB283838-A03A-4805-B34F-3DED89CEB2FE}" sibTransId="{A6D9BE86-35A4-4DE3-A2DD-53072A7801F7}"/>
    <dgm:cxn modelId="{972908E1-8C34-42F4-B34E-77126185CB13}" type="presParOf" srcId="{8A730488-946B-4095-9C0E-3AADA9ED3C33}" destId="{18640B53-B0B9-4713-A699-5915DA7E9E10}" srcOrd="0" destOrd="0" presId="urn:microsoft.com/office/officeart/2008/layout/LinedList"/>
    <dgm:cxn modelId="{39DDF78F-CD55-4691-BE57-3DB776394E14}" type="presParOf" srcId="{8A730488-946B-4095-9C0E-3AADA9ED3C33}" destId="{8BB58C9F-0EB4-4812-A3C0-AEADDBD9A113}" srcOrd="1" destOrd="0" presId="urn:microsoft.com/office/officeart/2008/layout/LinedList"/>
    <dgm:cxn modelId="{FDB5FBAA-74F2-4C8C-993C-F7D77458D772}" type="presParOf" srcId="{8BB58C9F-0EB4-4812-A3C0-AEADDBD9A113}" destId="{EBC53FD9-F94B-4AA4-9196-BE307155584D}" srcOrd="0" destOrd="0" presId="urn:microsoft.com/office/officeart/2008/layout/LinedList"/>
    <dgm:cxn modelId="{480BB0D2-E899-476F-873F-96CB3AA5FA9A}" type="presParOf" srcId="{8BB58C9F-0EB4-4812-A3C0-AEADDBD9A113}" destId="{47FE9F9D-E2FF-4389-A3BA-71BEA45A3CDD}" srcOrd="1" destOrd="0" presId="urn:microsoft.com/office/officeart/2008/layout/LinedList"/>
    <dgm:cxn modelId="{FBD99F8D-9B98-4C5C-8A14-3995A0D241D0}" type="presParOf" srcId="{8A730488-946B-4095-9C0E-3AADA9ED3C33}" destId="{9B211788-4E13-4914-B811-F4D0D2CD7740}" srcOrd="2" destOrd="0" presId="urn:microsoft.com/office/officeart/2008/layout/LinedList"/>
    <dgm:cxn modelId="{A4576F3C-5CA5-4ACE-887F-46AD9C85DF85}" type="presParOf" srcId="{8A730488-946B-4095-9C0E-3AADA9ED3C33}" destId="{F65FC185-316C-4591-9C25-C1D5A8B66939}" srcOrd="3" destOrd="0" presId="urn:microsoft.com/office/officeart/2008/layout/LinedList"/>
    <dgm:cxn modelId="{ABCF4470-3C32-427C-8458-CAFA2DD10556}" type="presParOf" srcId="{F65FC185-316C-4591-9C25-C1D5A8B66939}" destId="{A438E3C2-6E86-4EA7-A69C-DBAAE37AFEF2}" srcOrd="0" destOrd="0" presId="urn:microsoft.com/office/officeart/2008/layout/LinedList"/>
    <dgm:cxn modelId="{913BC30D-8945-4E97-A5DF-A78533F5B4A0}" type="presParOf" srcId="{F65FC185-316C-4591-9C25-C1D5A8B66939}" destId="{FB4BBB70-EA11-4AAE-9091-5D60AFD1467D}" srcOrd="1" destOrd="0" presId="urn:microsoft.com/office/officeart/2008/layout/LinedList"/>
    <dgm:cxn modelId="{C66191A2-C0A0-481A-AA1A-DF1A868041CD}" type="presParOf" srcId="{8A730488-946B-4095-9C0E-3AADA9ED3C33}" destId="{E3D8E0E6-A059-4F61-9FB7-420141BF3B73}" srcOrd="4" destOrd="0" presId="urn:microsoft.com/office/officeart/2008/layout/LinedList"/>
    <dgm:cxn modelId="{3A3EAE2F-A400-4577-A12C-C1A851B58FA5}" type="presParOf" srcId="{8A730488-946B-4095-9C0E-3AADA9ED3C33}" destId="{8813686F-749D-4C4E-AD50-EA6438146766}" srcOrd="5" destOrd="0" presId="urn:microsoft.com/office/officeart/2008/layout/LinedList"/>
    <dgm:cxn modelId="{D773DA7F-8BFA-4CFC-8C6A-7039DCADF5D6}" type="presParOf" srcId="{8813686F-749D-4C4E-AD50-EA6438146766}" destId="{840A0FF9-17F8-4E38-A9C4-6F6F7625E612}" srcOrd="0" destOrd="0" presId="urn:microsoft.com/office/officeart/2008/layout/LinedList"/>
    <dgm:cxn modelId="{B831DD80-5D06-40A4-B637-723CD9BDD0D5}" type="presParOf" srcId="{8813686F-749D-4C4E-AD50-EA6438146766}" destId="{FD753054-D92D-4A50-A1A8-CE1724F5EFD2}" srcOrd="1" destOrd="0" presId="urn:microsoft.com/office/officeart/2008/layout/LinedList"/>
    <dgm:cxn modelId="{E4D16548-796F-4077-88AC-290E3325E6C5}" type="presParOf" srcId="{8A730488-946B-4095-9C0E-3AADA9ED3C33}" destId="{54C6AE62-2FEC-4F14-831C-3CB5DD8F2F40}" srcOrd="6" destOrd="0" presId="urn:microsoft.com/office/officeart/2008/layout/LinedList"/>
    <dgm:cxn modelId="{E7073C96-9457-4C9E-884C-F03CF8E98171}" type="presParOf" srcId="{8A730488-946B-4095-9C0E-3AADA9ED3C33}" destId="{198D29D0-5CEF-4E40-AA38-5EEBFAB4F0E9}" srcOrd="7" destOrd="0" presId="urn:microsoft.com/office/officeart/2008/layout/LinedList"/>
    <dgm:cxn modelId="{560EC6D6-D0A5-4F76-B49B-5320F1BDB5DF}" type="presParOf" srcId="{198D29D0-5CEF-4E40-AA38-5EEBFAB4F0E9}" destId="{BF39E548-E4F3-4003-BB74-B4C6069B7313}" srcOrd="0" destOrd="0" presId="urn:microsoft.com/office/officeart/2008/layout/LinedList"/>
    <dgm:cxn modelId="{6C29E24F-A903-41B5-A5E1-FF7452234C74}" type="presParOf" srcId="{198D29D0-5CEF-4E40-AA38-5EEBFAB4F0E9}" destId="{73F670FF-ED7D-4C1C-9C9A-3945A66239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771C5-FBCF-478C-9FD2-A36C143FAD4A}">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Infrastructure (roads, bridges, communication, sanitation, water, power)</a:t>
          </a:r>
        </a:p>
      </dsp:txBody>
      <dsp:txXfrm>
        <a:off x="0" y="39687"/>
        <a:ext cx="3286125" cy="1971675"/>
      </dsp:txXfrm>
    </dsp:sp>
    <dsp:sp modelId="{8CD3B20E-B031-4EC6-802A-375B805DC48A}">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Health care</a:t>
          </a:r>
        </a:p>
      </dsp:txBody>
      <dsp:txXfrm>
        <a:off x="3614737" y="39687"/>
        <a:ext cx="3286125" cy="1971675"/>
      </dsp:txXfrm>
    </dsp:sp>
    <dsp:sp modelId="{555CFD57-E991-4DF2-A90A-6B02077249E5}">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Education</a:t>
          </a:r>
        </a:p>
      </dsp:txBody>
      <dsp:txXfrm>
        <a:off x="7229475" y="39687"/>
        <a:ext cx="3286125" cy="1971675"/>
      </dsp:txXfrm>
    </dsp:sp>
    <dsp:sp modelId="{324AA3A9-D3B9-47B3-96B5-CF6B9B750162}">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Defense</a:t>
          </a:r>
        </a:p>
      </dsp:txBody>
      <dsp:txXfrm>
        <a:off x="1807368" y="2339975"/>
        <a:ext cx="3286125" cy="1971675"/>
      </dsp:txXfrm>
    </dsp:sp>
    <dsp:sp modelId="{0C8B5DDF-315F-458C-B269-7DE6A43F32C8}">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Social Security and Medicare</a:t>
          </a:r>
        </a:p>
      </dsp:txBody>
      <dsp:txXfrm>
        <a:off x="5422106" y="2339975"/>
        <a:ext cx="3286125" cy="1971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01FB8-3CD9-4B00-8EF4-809AB75199BF}">
      <dsp:nvSpPr>
        <dsp:cNvPr id="0" name=""/>
        <dsp:cNvSpPr/>
      </dsp:nvSpPr>
      <dsp:spPr>
        <a:xfrm>
          <a:off x="821" y="179348"/>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Fill out a paper tax return and return it to the IRS.</a:t>
          </a:r>
        </a:p>
      </dsp:txBody>
      <dsp:txXfrm>
        <a:off x="821" y="1776404"/>
        <a:ext cx="3327201" cy="2395585"/>
      </dsp:txXfrm>
    </dsp:sp>
    <dsp:sp modelId="{D5979880-032B-4748-BA82-E3683DE68D5D}">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A9862AA5-1B97-411B-ACEF-60B232184A9A}">
      <dsp:nvSpPr>
        <dsp:cNvPr id="0" name=""/>
        <dsp:cNvSpPr/>
      </dsp:nvSpPr>
      <dsp:spPr>
        <a:xfrm>
          <a:off x="3594199" y="179348"/>
          <a:ext cx="3327201" cy="399264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Hire a professional tax preparer.</a:t>
          </a:r>
        </a:p>
      </dsp:txBody>
      <dsp:txXfrm>
        <a:off x="3594199" y="1776404"/>
        <a:ext cx="3327201" cy="2395585"/>
      </dsp:txXfrm>
    </dsp:sp>
    <dsp:sp modelId="{EC85D3BB-11A8-440C-8B82-161397CD671B}">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60F1ECB9-4817-4A6A-8374-0E1C87B91B44}">
      <dsp:nvSpPr>
        <dsp:cNvPr id="0" name=""/>
        <dsp:cNvSpPr/>
      </dsp:nvSpPr>
      <dsp:spPr>
        <a:xfrm>
          <a:off x="7187576" y="179348"/>
          <a:ext cx="3327201" cy="399264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File your forms electronically using tax software. </a:t>
          </a:r>
        </a:p>
      </dsp:txBody>
      <dsp:txXfrm>
        <a:off x="7187576" y="1776404"/>
        <a:ext cx="3327201" cy="2395585"/>
      </dsp:txXfrm>
    </dsp:sp>
    <dsp:sp modelId="{24500865-F2C0-4E88-9360-4AD6371161D0}">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FA079-A1BE-417A-B043-5F673771D1D7}">
      <dsp:nvSpPr>
        <dsp:cNvPr id="0" name=""/>
        <dsp:cNvSpPr/>
      </dsp:nvSpPr>
      <dsp:spPr>
        <a:xfrm>
          <a:off x="0" y="61073"/>
          <a:ext cx="6263640"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Education</a:t>
          </a:r>
        </a:p>
      </dsp:txBody>
      <dsp:txXfrm>
        <a:off x="39809" y="100882"/>
        <a:ext cx="6184022" cy="735872"/>
      </dsp:txXfrm>
    </dsp:sp>
    <dsp:sp modelId="{526AE0D0-AC62-4AA0-A9CA-F4FE8FCDAAD8}">
      <dsp:nvSpPr>
        <dsp:cNvPr id="0" name=""/>
        <dsp:cNvSpPr/>
      </dsp:nvSpPr>
      <dsp:spPr>
        <a:xfrm>
          <a:off x="0" y="974483"/>
          <a:ext cx="6263640" cy="81549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Transportation</a:t>
          </a:r>
        </a:p>
      </dsp:txBody>
      <dsp:txXfrm>
        <a:off x="39809" y="1014292"/>
        <a:ext cx="6184022" cy="735872"/>
      </dsp:txXfrm>
    </dsp:sp>
    <dsp:sp modelId="{D77C22D9-7B01-4D4F-B732-8EE2F35AFAC9}">
      <dsp:nvSpPr>
        <dsp:cNvPr id="0" name=""/>
        <dsp:cNvSpPr/>
      </dsp:nvSpPr>
      <dsp:spPr>
        <a:xfrm>
          <a:off x="0" y="1887893"/>
          <a:ext cx="6263640" cy="81549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Fire Safety</a:t>
          </a:r>
        </a:p>
      </dsp:txBody>
      <dsp:txXfrm>
        <a:off x="39809" y="1927702"/>
        <a:ext cx="6184022" cy="735872"/>
      </dsp:txXfrm>
    </dsp:sp>
    <dsp:sp modelId="{5BBDF901-1099-4D69-B33D-97A09F77248C}">
      <dsp:nvSpPr>
        <dsp:cNvPr id="0" name=""/>
        <dsp:cNvSpPr/>
      </dsp:nvSpPr>
      <dsp:spPr>
        <a:xfrm>
          <a:off x="0" y="2801303"/>
          <a:ext cx="6263640" cy="81549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Sanitation</a:t>
          </a:r>
        </a:p>
      </dsp:txBody>
      <dsp:txXfrm>
        <a:off x="39809" y="2841112"/>
        <a:ext cx="6184022" cy="735872"/>
      </dsp:txXfrm>
    </dsp:sp>
    <dsp:sp modelId="{C0BEEC7D-796E-4149-8365-69E8CA11EA59}">
      <dsp:nvSpPr>
        <dsp:cNvPr id="0" name=""/>
        <dsp:cNvSpPr/>
      </dsp:nvSpPr>
      <dsp:spPr>
        <a:xfrm>
          <a:off x="0" y="3714714"/>
          <a:ext cx="6263640" cy="81549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Power</a:t>
          </a:r>
        </a:p>
      </dsp:txBody>
      <dsp:txXfrm>
        <a:off x="39809" y="3754523"/>
        <a:ext cx="6184022" cy="735872"/>
      </dsp:txXfrm>
    </dsp:sp>
    <dsp:sp modelId="{CB691F0F-74E1-48C6-BBC5-EEA4142E563C}">
      <dsp:nvSpPr>
        <dsp:cNvPr id="0" name=""/>
        <dsp:cNvSpPr/>
      </dsp:nvSpPr>
      <dsp:spPr>
        <a:xfrm>
          <a:off x="0" y="4628124"/>
          <a:ext cx="6263640" cy="8154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Parks and Recreation</a:t>
          </a:r>
        </a:p>
      </dsp:txBody>
      <dsp:txXfrm>
        <a:off x="39809" y="4667933"/>
        <a:ext cx="6184022"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CF9CD-408F-4559-BEED-F27E72AF4C81}">
      <dsp:nvSpPr>
        <dsp:cNvPr id="0" name=""/>
        <dsp:cNvSpPr/>
      </dsp:nvSpPr>
      <dsp:spPr>
        <a:xfrm>
          <a:off x="0" y="8752"/>
          <a:ext cx="6269038" cy="179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 first step is to gather your documents such as the W-2 form.</a:t>
          </a:r>
        </a:p>
      </dsp:txBody>
      <dsp:txXfrm>
        <a:off x="87385" y="96137"/>
        <a:ext cx="6094268" cy="1615330"/>
      </dsp:txXfrm>
    </dsp:sp>
    <dsp:sp modelId="{E1145D98-A47C-4270-A2EA-365B536825DD}">
      <dsp:nvSpPr>
        <dsp:cNvPr id="0" name=""/>
        <dsp:cNvSpPr/>
      </dsp:nvSpPr>
      <dsp:spPr>
        <a:xfrm>
          <a:off x="0" y="1891012"/>
          <a:ext cx="6269038" cy="17901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 W-2 form reports your income and taxes deducted from your salary. </a:t>
          </a:r>
        </a:p>
      </dsp:txBody>
      <dsp:txXfrm>
        <a:off x="87385" y="1978397"/>
        <a:ext cx="6094268" cy="1615330"/>
      </dsp:txXfrm>
    </dsp:sp>
    <dsp:sp modelId="{6052CD2A-B37D-495D-A139-27B9A12D18C9}">
      <dsp:nvSpPr>
        <dsp:cNvPr id="0" name=""/>
        <dsp:cNvSpPr/>
      </dsp:nvSpPr>
      <dsp:spPr>
        <a:xfrm>
          <a:off x="0" y="3773272"/>
          <a:ext cx="6269038" cy="17901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If you have investments, gather your 1099 forms that report interest earned. </a:t>
          </a:r>
        </a:p>
      </dsp:txBody>
      <dsp:txXfrm>
        <a:off x="87385" y="3860657"/>
        <a:ext cx="6094268" cy="161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AC47-82D9-48C9-A6B5-CAA58A6864D8}">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23436-57D0-4E10-8DC6-3CCE764761DB}">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Your income – standard deduction ($12,550)= taxable income</a:t>
          </a:r>
        </a:p>
      </dsp:txBody>
      <dsp:txXfrm>
        <a:off x="602678" y="725825"/>
        <a:ext cx="4463730" cy="2771523"/>
      </dsp:txXfrm>
    </dsp:sp>
    <dsp:sp modelId="{1345294E-20BF-451B-A91E-172F1DBA463B}">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D653-BC1C-4358-BE1C-95F4E1942DB0}">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You can itemize deductions if you have expenses over $12,550</a:t>
          </a:r>
        </a:p>
      </dsp:txBody>
      <dsp:txXfrm>
        <a:off x="6269123" y="725825"/>
        <a:ext cx="4463730" cy="2771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850E0-5D57-4DD0-B4F6-5B2A51DAB943}">
      <dsp:nvSpPr>
        <dsp:cNvPr id="0" name=""/>
        <dsp:cNvSpPr/>
      </dsp:nvSpPr>
      <dsp:spPr>
        <a:xfrm>
          <a:off x="0" y="1042613"/>
          <a:ext cx="6263640" cy="10553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Paper</a:t>
          </a:r>
        </a:p>
      </dsp:txBody>
      <dsp:txXfrm>
        <a:off x="51517" y="1094130"/>
        <a:ext cx="6160606" cy="952306"/>
      </dsp:txXfrm>
    </dsp:sp>
    <dsp:sp modelId="{6EA9E213-0709-41EF-AEE0-BEFAE7FC6280}">
      <dsp:nvSpPr>
        <dsp:cNvPr id="0" name=""/>
        <dsp:cNvSpPr/>
      </dsp:nvSpPr>
      <dsp:spPr>
        <a:xfrm>
          <a:off x="0" y="2224673"/>
          <a:ext cx="6263640" cy="10553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Professional Tax Preparer</a:t>
          </a:r>
        </a:p>
      </dsp:txBody>
      <dsp:txXfrm>
        <a:off x="51517" y="2276190"/>
        <a:ext cx="6160606" cy="952306"/>
      </dsp:txXfrm>
    </dsp:sp>
    <dsp:sp modelId="{93EA59B0-2D05-4AE2-B331-997BD397703F}">
      <dsp:nvSpPr>
        <dsp:cNvPr id="0" name=""/>
        <dsp:cNvSpPr/>
      </dsp:nvSpPr>
      <dsp:spPr>
        <a:xfrm>
          <a:off x="0" y="3406733"/>
          <a:ext cx="6263640" cy="10553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Electronic</a:t>
          </a:r>
        </a:p>
      </dsp:txBody>
      <dsp:txXfrm>
        <a:off x="51517" y="3458250"/>
        <a:ext cx="6160606" cy="952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2C4E5-5FEC-4651-A130-527A19E16031}">
      <dsp:nvSpPr>
        <dsp:cNvPr id="0" name=""/>
        <dsp:cNvSpPr/>
      </dsp:nvSpPr>
      <dsp:spPr>
        <a:xfrm>
          <a:off x="0" y="780668"/>
          <a:ext cx="6263640"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Download the form from irs.gov</a:t>
          </a:r>
        </a:p>
      </dsp:txBody>
      <dsp:txXfrm>
        <a:off x="35125" y="815793"/>
        <a:ext cx="6193390" cy="649299"/>
      </dsp:txXfrm>
    </dsp:sp>
    <dsp:sp modelId="{E0F032C0-2A76-44BB-A7B2-29EB55B2D899}">
      <dsp:nvSpPr>
        <dsp:cNvPr id="0" name=""/>
        <dsp:cNvSpPr/>
      </dsp:nvSpPr>
      <dsp:spPr>
        <a:xfrm>
          <a:off x="0" y="1586618"/>
          <a:ext cx="6263640" cy="71954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Fill out the form and mail it to the IRS</a:t>
          </a:r>
        </a:p>
      </dsp:txBody>
      <dsp:txXfrm>
        <a:off x="35125" y="1621743"/>
        <a:ext cx="6193390" cy="649299"/>
      </dsp:txXfrm>
    </dsp:sp>
    <dsp:sp modelId="{2AF8F8E3-EE87-4DD3-B326-3D0B1DF9FEA2}">
      <dsp:nvSpPr>
        <dsp:cNvPr id="0" name=""/>
        <dsp:cNvSpPr/>
      </dsp:nvSpPr>
      <dsp:spPr>
        <a:xfrm>
          <a:off x="0" y="2392568"/>
          <a:ext cx="6263640" cy="7195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Disadvantages</a:t>
          </a:r>
        </a:p>
      </dsp:txBody>
      <dsp:txXfrm>
        <a:off x="35125" y="2427693"/>
        <a:ext cx="6193390" cy="649299"/>
      </dsp:txXfrm>
    </dsp:sp>
    <dsp:sp modelId="{90DC0C02-42E2-4B2D-B073-05F5C77CA611}">
      <dsp:nvSpPr>
        <dsp:cNvPr id="0" name=""/>
        <dsp:cNvSpPr/>
      </dsp:nvSpPr>
      <dsp:spPr>
        <a:xfrm>
          <a:off x="0" y="3198518"/>
          <a:ext cx="6263640" cy="71954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Processing is slow.</a:t>
          </a:r>
        </a:p>
      </dsp:txBody>
      <dsp:txXfrm>
        <a:off x="35125" y="3233643"/>
        <a:ext cx="6193390" cy="649299"/>
      </dsp:txXfrm>
    </dsp:sp>
    <dsp:sp modelId="{C6FADB4E-CBF6-48A2-8899-B6D7A0FD31C1}">
      <dsp:nvSpPr>
        <dsp:cNvPr id="0" name=""/>
        <dsp:cNvSpPr/>
      </dsp:nvSpPr>
      <dsp:spPr>
        <a:xfrm>
          <a:off x="0" y="4004469"/>
          <a:ext cx="6263640" cy="719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It is easy to make mistakes</a:t>
          </a:r>
        </a:p>
      </dsp:txBody>
      <dsp:txXfrm>
        <a:off x="35125" y="4039594"/>
        <a:ext cx="6193390" cy="649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7DD22-1C26-442B-8825-282EF0DD3E7A}">
      <dsp:nvSpPr>
        <dsp:cNvPr id="0" name=""/>
        <dsp:cNvSpPr/>
      </dsp:nvSpPr>
      <dsp:spPr>
        <a:xfrm>
          <a:off x="0" y="43703"/>
          <a:ext cx="6263640" cy="26395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Best for complicated taxes (such as when you own a business)</a:t>
          </a:r>
        </a:p>
      </dsp:txBody>
      <dsp:txXfrm>
        <a:off x="128851" y="172554"/>
        <a:ext cx="6005938" cy="2381817"/>
      </dsp:txXfrm>
    </dsp:sp>
    <dsp:sp modelId="{4CF98BFD-A613-469C-B1A5-D01C485DF7ED}">
      <dsp:nvSpPr>
        <dsp:cNvPr id="0" name=""/>
        <dsp:cNvSpPr/>
      </dsp:nvSpPr>
      <dsp:spPr>
        <a:xfrm>
          <a:off x="0" y="2821464"/>
          <a:ext cx="6263640" cy="26395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Can be expensive</a:t>
          </a:r>
        </a:p>
      </dsp:txBody>
      <dsp:txXfrm>
        <a:off x="128851" y="2950315"/>
        <a:ext cx="6005938" cy="2381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73837-A414-4DA2-AB2E-873CA3BA0C1E}">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AF44F-B75C-476B-BCAD-5CB5E2390FB6}">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49DA9-DF78-4208-A80E-F2BC62EA16FA}">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This option can be free or low cost if your income is low</a:t>
          </a:r>
        </a:p>
      </dsp:txBody>
      <dsp:txXfrm>
        <a:off x="75768" y="3053169"/>
        <a:ext cx="3093750" cy="720000"/>
      </dsp:txXfrm>
    </dsp:sp>
    <dsp:sp modelId="{41807B8C-F6CE-4C48-9F25-10A9074ED424}">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3A28-9CC3-4A1B-A6D7-66D08BA56E62}">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CB39D8-1ED9-46B7-98E1-80B9FA28AB9F}">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Easy and accurate</a:t>
          </a:r>
        </a:p>
      </dsp:txBody>
      <dsp:txXfrm>
        <a:off x="3710925" y="3053169"/>
        <a:ext cx="3093750" cy="720000"/>
      </dsp:txXfrm>
    </dsp:sp>
    <dsp:sp modelId="{54152E19-F5BC-4084-BADE-2611087FA408}">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FDBFC-8A8A-4E13-9934-0E3CDCDA1076}">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B5E5CF-F2D0-4B14-B69A-F0617DBF2761}">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Faster processing</a:t>
          </a:r>
        </a:p>
      </dsp:txBody>
      <dsp:txXfrm>
        <a:off x="7346081" y="3053169"/>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40B53-B0B9-4713-A699-5915DA7E9E10}">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53FD9-F94B-4AA4-9196-BE307155584D}">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hlinkClick xmlns:r="http://schemas.openxmlformats.org/officeDocument/2006/relationships" r:id="rId1"/>
            </a:rPr>
            <a:t>IRS Free File</a:t>
          </a:r>
          <a:endParaRPr lang="en-US" sz="6300" kern="1200"/>
        </a:p>
      </dsp:txBody>
      <dsp:txXfrm>
        <a:off x="0" y="0"/>
        <a:ext cx="6263640" cy="1376171"/>
      </dsp:txXfrm>
    </dsp:sp>
    <dsp:sp modelId="{9B211788-4E13-4914-B811-F4D0D2CD7740}">
      <dsp:nvSpPr>
        <dsp:cNvPr id="0" name=""/>
        <dsp:cNvSpPr/>
      </dsp:nvSpPr>
      <dsp:spPr>
        <a:xfrm>
          <a:off x="0" y="137617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8E3C2-6E86-4EA7-A69C-DBAAE37AFEF2}">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TurboTax</a:t>
          </a:r>
        </a:p>
      </dsp:txBody>
      <dsp:txXfrm>
        <a:off x="0" y="1376171"/>
        <a:ext cx="6263640" cy="1376171"/>
      </dsp:txXfrm>
    </dsp:sp>
    <dsp:sp modelId="{E3D8E0E6-A059-4F61-9FB7-420141BF3B73}">
      <dsp:nvSpPr>
        <dsp:cNvPr id="0" name=""/>
        <dsp:cNvSpPr/>
      </dsp:nvSpPr>
      <dsp:spPr>
        <a:xfrm>
          <a:off x="0" y="2752343"/>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A0FF9-17F8-4E38-A9C4-6F6F7625E612}">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Free Tax USA</a:t>
          </a:r>
        </a:p>
      </dsp:txBody>
      <dsp:txXfrm>
        <a:off x="0" y="2752343"/>
        <a:ext cx="6263640" cy="1376171"/>
      </dsp:txXfrm>
    </dsp:sp>
    <dsp:sp modelId="{54C6AE62-2FEC-4F14-831C-3CB5DD8F2F40}">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9E548-E4F3-4003-BB74-B4C6069B7313}">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TaxAct</a:t>
          </a:r>
        </a:p>
      </dsp:txBody>
      <dsp:txXfrm>
        <a:off x="0" y="4128515"/>
        <a:ext cx="6263640" cy="13761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203D-862B-CAD7-5D65-028B5A756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B731D-6016-8884-2D8E-AD3F9381F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585366-BA71-6BC9-0875-FA9725AA7968}"/>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5" name="Footer Placeholder 4">
            <a:extLst>
              <a:ext uri="{FF2B5EF4-FFF2-40B4-BE49-F238E27FC236}">
                <a16:creationId xmlns:a16="http://schemas.microsoft.com/office/drawing/2014/main" id="{9184496A-2509-112F-D9E2-1EA0E74CE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AA739-8720-8318-3684-723689783795}"/>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312871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27F0-64F7-6D58-2557-C4555DBBE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5A737F-6B09-69B6-2030-3AF1713548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44495-F3B7-63CD-E99C-4704F6C50B31}"/>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5" name="Footer Placeholder 4">
            <a:extLst>
              <a:ext uri="{FF2B5EF4-FFF2-40B4-BE49-F238E27FC236}">
                <a16:creationId xmlns:a16="http://schemas.microsoft.com/office/drawing/2014/main" id="{97437D38-7A56-8275-B989-9AFD80C16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857A8-6E55-53F0-26AD-C5ECF169970E}"/>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425264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0E3132-0E19-A6A2-7424-49FC631EEE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D05020-9123-28DD-8D79-F953BFD21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C0132-25A6-FCCA-B63B-A04D698139B6}"/>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5" name="Footer Placeholder 4">
            <a:extLst>
              <a:ext uri="{FF2B5EF4-FFF2-40B4-BE49-F238E27FC236}">
                <a16:creationId xmlns:a16="http://schemas.microsoft.com/office/drawing/2014/main" id="{986948B9-D40C-4C63-D1C9-A145BD143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66628-B182-2117-56CE-89B55DE70A13}"/>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114591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6BA0-249E-5C71-631A-0EE67CA39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73F79-12A1-39A8-3299-EAA9676902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656B7-7CE3-2594-D5E9-2B448C9BBC67}"/>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5" name="Footer Placeholder 4">
            <a:extLst>
              <a:ext uri="{FF2B5EF4-FFF2-40B4-BE49-F238E27FC236}">
                <a16:creationId xmlns:a16="http://schemas.microsoft.com/office/drawing/2014/main" id="{CC428C35-70A9-A3C4-91F3-B3A71049A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03B68-EA25-1CFD-3235-5014392A5696}"/>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397577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E179-70A4-48F1-3535-DD143D7CE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2F7A5-006C-3FEB-5FFE-9D7C207E7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92C66-A921-98AB-3802-0905BB427F40}"/>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5" name="Footer Placeholder 4">
            <a:extLst>
              <a:ext uri="{FF2B5EF4-FFF2-40B4-BE49-F238E27FC236}">
                <a16:creationId xmlns:a16="http://schemas.microsoft.com/office/drawing/2014/main" id="{23844B43-FA3B-5773-F246-6522CA62F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7A618-3FB3-30B0-451F-C944BE95BB5D}"/>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192808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F470-A70F-92FC-5B00-031B8A933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E8DCF-57AE-B373-7FB5-FC28C61749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DA993C-3F6C-59CB-E5F4-F7C53DAE0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6A85B-586B-E878-9D9C-33190AA142F0}"/>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6" name="Footer Placeholder 5">
            <a:extLst>
              <a:ext uri="{FF2B5EF4-FFF2-40B4-BE49-F238E27FC236}">
                <a16:creationId xmlns:a16="http://schemas.microsoft.com/office/drawing/2014/main" id="{E907CB01-01A0-856B-5457-69561D69F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0ABF7-DEAB-72CE-8F66-65569C7166D3}"/>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132015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ED0C-CF9C-5AF0-6FD9-BA4B15091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53FDF3-D63D-9870-CFB5-C84EAB951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971A7-421E-3A0F-09D9-C7C176E284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07B860-80B6-97EB-129E-C11A9ECE7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A475CB-E736-367F-BBAA-C4500A6AA2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B1CD4-D5AC-6BF7-833C-ECCE169A9933}"/>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8" name="Footer Placeholder 7">
            <a:extLst>
              <a:ext uri="{FF2B5EF4-FFF2-40B4-BE49-F238E27FC236}">
                <a16:creationId xmlns:a16="http://schemas.microsoft.com/office/drawing/2014/main" id="{5BA164A1-BED3-D0B6-3FFB-F03F8091B0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09D3A-85F8-D051-F23C-2D3E37D8DC06}"/>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74268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0520-EFB4-8A82-6ADB-176E3FA9F1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B3126-16DC-C5B1-154D-D88021955ED3}"/>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4" name="Footer Placeholder 3">
            <a:extLst>
              <a:ext uri="{FF2B5EF4-FFF2-40B4-BE49-F238E27FC236}">
                <a16:creationId xmlns:a16="http://schemas.microsoft.com/office/drawing/2014/main" id="{B640D531-AF9A-A747-4896-C754CF616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B11BB3-076E-4BC5-0210-E19710A97666}"/>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101251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2FE0B-31C3-C125-EAE2-64237E406C62}"/>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3" name="Footer Placeholder 2">
            <a:extLst>
              <a:ext uri="{FF2B5EF4-FFF2-40B4-BE49-F238E27FC236}">
                <a16:creationId xmlns:a16="http://schemas.microsoft.com/office/drawing/2014/main" id="{419BCE56-F8CF-4736-D8CB-A70A8AF41F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DC840-C955-0D2A-E801-11E3904440D9}"/>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175359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B6F5-2841-CCAA-88CC-4259F674B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890055-D846-4C58-A6D0-780F6750E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584C0-C864-6FEF-D1A1-35EC1B549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9FCF2-8D84-59AC-5C6D-D86993064CFE}"/>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6" name="Footer Placeholder 5">
            <a:extLst>
              <a:ext uri="{FF2B5EF4-FFF2-40B4-BE49-F238E27FC236}">
                <a16:creationId xmlns:a16="http://schemas.microsoft.com/office/drawing/2014/main" id="{7DFDD518-78E7-EE9E-8CFF-093E2571C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C3EA0E-475D-A01B-9892-82D3EF3A5856}"/>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230859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D74B-A0DE-67A3-E64E-BBAB19252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0BD909-5825-A5DF-3E49-32C9DFC93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881C52-FE16-67EC-51F3-5267F579D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15470-3A63-A89E-2078-6B078A182C5A}"/>
              </a:ext>
            </a:extLst>
          </p:cNvPr>
          <p:cNvSpPr>
            <a:spLocks noGrp="1"/>
          </p:cNvSpPr>
          <p:nvPr>
            <p:ph type="dt" sz="half" idx="10"/>
          </p:nvPr>
        </p:nvSpPr>
        <p:spPr/>
        <p:txBody>
          <a:bodyPr/>
          <a:lstStyle/>
          <a:p>
            <a:fld id="{534A164E-D3C9-4863-BEF3-B2B6EB3E6D9C}" type="datetimeFigureOut">
              <a:rPr lang="en-US" smtClean="0"/>
              <a:t>5/25/2023</a:t>
            </a:fld>
            <a:endParaRPr lang="en-US"/>
          </a:p>
        </p:txBody>
      </p:sp>
      <p:sp>
        <p:nvSpPr>
          <p:cNvPr id="6" name="Footer Placeholder 5">
            <a:extLst>
              <a:ext uri="{FF2B5EF4-FFF2-40B4-BE49-F238E27FC236}">
                <a16:creationId xmlns:a16="http://schemas.microsoft.com/office/drawing/2014/main" id="{9C5BADE4-50C1-54EC-029E-FF670CF3C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3CFE6C-527B-3808-F0BA-EE0F2D3CD453}"/>
              </a:ext>
            </a:extLst>
          </p:cNvPr>
          <p:cNvSpPr>
            <a:spLocks noGrp="1"/>
          </p:cNvSpPr>
          <p:nvPr>
            <p:ph type="sldNum" sz="quarter" idx="12"/>
          </p:nvPr>
        </p:nvSpPr>
        <p:spPr/>
        <p:txBody>
          <a:bodyPr/>
          <a:lstStyle/>
          <a:p>
            <a:fld id="{C3EF8816-3198-41E9-AD8E-EF6A2F3A8FFB}" type="slidenum">
              <a:rPr lang="en-US" smtClean="0"/>
              <a:t>‹#›</a:t>
            </a:fld>
            <a:endParaRPr lang="en-US"/>
          </a:p>
        </p:txBody>
      </p:sp>
    </p:spTree>
    <p:extLst>
      <p:ext uri="{BB962C8B-B14F-4D97-AF65-F5344CB8AC3E}">
        <p14:creationId xmlns:p14="http://schemas.microsoft.com/office/powerpoint/2010/main" val="122502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52371-F503-BC83-7EED-975B69112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89E97-E519-58DD-7B79-CFCCF8411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C7323-7097-E94A-1465-BEA685CB2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A164E-D3C9-4863-BEF3-B2B6EB3E6D9C}" type="datetimeFigureOut">
              <a:rPr lang="en-US" smtClean="0"/>
              <a:t>5/25/2023</a:t>
            </a:fld>
            <a:endParaRPr lang="en-US"/>
          </a:p>
        </p:txBody>
      </p:sp>
      <p:sp>
        <p:nvSpPr>
          <p:cNvPr id="5" name="Footer Placeholder 4">
            <a:extLst>
              <a:ext uri="{FF2B5EF4-FFF2-40B4-BE49-F238E27FC236}">
                <a16:creationId xmlns:a16="http://schemas.microsoft.com/office/drawing/2014/main" id="{A0BDFA09-4188-A96F-E8D7-43390F469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6AACA-A2B2-2C14-568D-A4BF63045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8816-3198-41E9-AD8E-EF6A2F3A8FFB}" type="slidenum">
              <a:rPr lang="en-US" smtClean="0"/>
              <a:t>‹#›</a:t>
            </a:fld>
            <a:endParaRPr lang="en-US"/>
          </a:p>
        </p:txBody>
      </p:sp>
    </p:spTree>
    <p:extLst>
      <p:ext uri="{BB962C8B-B14F-4D97-AF65-F5344CB8AC3E}">
        <p14:creationId xmlns:p14="http://schemas.microsoft.com/office/powerpoint/2010/main" val="240062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https://www.youtube.com/embed/uaUbupH9Xh0?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NtVYBYELwJI?start=86&amp;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uCO5wv4oOA?start=76&amp;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D5D6-FC32-2A76-50B5-E439C2C9CE52}"/>
              </a:ext>
            </a:extLst>
          </p:cNvPr>
          <p:cNvSpPr>
            <a:spLocks noGrp="1"/>
          </p:cNvSpPr>
          <p:nvPr>
            <p:ph type="ctrTitle"/>
          </p:nvPr>
        </p:nvSpPr>
        <p:spPr>
          <a:xfrm>
            <a:off x="7464614" y="1783959"/>
            <a:ext cx="4087306" cy="2889114"/>
          </a:xfrm>
        </p:spPr>
        <p:txBody>
          <a:bodyPr anchor="b">
            <a:normAutofit/>
          </a:bodyPr>
          <a:lstStyle/>
          <a:p>
            <a:pPr algn="l"/>
            <a:r>
              <a:rPr lang="en-US" sz="5400" dirty="0"/>
              <a:t>Unit 10</a:t>
            </a:r>
          </a:p>
        </p:txBody>
      </p:sp>
      <p:sp>
        <p:nvSpPr>
          <p:cNvPr id="3" name="Subtitle 2">
            <a:extLst>
              <a:ext uri="{FF2B5EF4-FFF2-40B4-BE49-F238E27FC236}">
                <a16:creationId xmlns:a16="http://schemas.microsoft.com/office/drawing/2014/main" id="{F8833788-1D27-F82A-33C0-24A736EB9427}"/>
              </a:ext>
            </a:extLst>
          </p:cNvPr>
          <p:cNvSpPr>
            <a:spLocks noGrp="1"/>
          </p:cNvSpPr>
          <p:nvPr>
            <p:ph type="subTitle" idx="1"/>
          </p:nvPr>
        </p:nvSpPr>
        <p:spPr>
          <a:xfrm>
            <a:off x="7464612" y="4750893"/>
            <a:ext cx="4087305" cy="1147863"/>
          </a:xfrm>
        </p:spPr>
        <p:txBody>
          <a:bodyPr anchor="t">
            <a:normAutofit/>
          </a:bodyPr>
          <a:lstStyle/>
          <a:p>
            <a:pPr algn="l"/>
            <a:r>
              <a:rPr lang="en-US" sz="2800" dirty="0"/>
              <a:t>Understanding Taxes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n on a piece of paper&#10;&#10;Description automatically generated with low confidence">
            <a:extLst>
              <a:ext uri="{FF2B5EF4-FFF2-40B4-BE49-F238E27FC236}">
                <a16:creationId xmlns:a16="http://schemas.microsoft.com/office/drawing/2014/main" id="{4BA91CF6-5389-3F5A-6064-E6BD428D19EC}"/>
              </a:ext>
            </a:extLst>
          </p:cNvPr>
          <p:cNvPicPr>
            <a:picLocks noChangeAspect="1"/>
          </p:cNvPicPr>
          <p:nvPr/>
        </p:nvPicPr>
        <p:blipFill rotWithShape="1">
          <a:blip r:embed="rId2">
            <a:extLst>
              <a:ext uri="{28A0092B-C50C-407E-A947-70E740481C1C}">
                <a14:useLocalDpi xmlns:a14="http://schemas.microsoft.com/office/drawing/2010/main" val="0"/>
              </a:ext>
            </a:extLst>
          </a:blip>
          <a:srcRect l="7153" r="5262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964857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548C-FF97-9EDF-9E89-B49607047404}"/>
              </a:ext>
            </a:extLst>
          </p:cNvPr>
          <p:cNvSpPr>
            <a:spLocks noGrp="1"/>
          </p:cNvSpPr>
          <p:nvPr>
            <p:ph type="title"/>
          </p:nvPr>
        </p:nvSpPr>
        <p:spPr/>
        <p:txBody>
          <a:bodyPr/>
          <a:lstStyle/>
          <a:p>
            <a:r>
              <a:rPr lang="en-US" dirty="0"/>
              <a:t>Why Pay Taxes?</a:t>
            </a:r>
          </a:p>
        </p:txBody>
      </p:sp>
      <p:pic>
        <p:nvPicPr>
          <p:cNvPr id="3" name="Online Media 2" title="Why Pay Taxes?: Your Dollars at Work | History">
            <a:hlinkClick r:id="" action="ppaction://media"/>
            <a:extLst>
              <a:ext uri="{FF2B5EF4-FFF2-40B4-BE49-F238E27FC236}">
                <a16:creationId xmlns:a16="http://schemas.microsoft.com/office/drawing/2014/main" id="{F846E03E-F6FE-7672-0E14-581A4EFA71A3}"/>
              </a:ext>
            </a:extLst>
          </p:cNvPr>
          <p:cNvPicPr>
            <a:picLocks noRot="1" noChangeAspect="1"/>
          </p:cNvPicPr>
          <p:nvPr>
            <a:videoFile r:link="rId1"/>
          </p:nvPr>
        </p:nvPicPr>
        <p:blipFill>
          <a:blip r:embed="rId3"/>
          <a:stretch>
            <a:fillRect/>
          </a:stretch>
        </p:blipFill>
        <p:spPr>
          <a:xfrm>
            <a:off x="2217420" y="1850708"/>
            <a:ext cx="6703060" cy="3787229"/>
          </a:xfrm>
          <a:prstGeom prst="rect">
            <a:avLst/>
          </a:prstGeom>
        </p:spPr>
      </p:pic>
    </p:spTree>
    <p:extLst>
      <p:ext uri="{BB962C8B-B14F-4D97-AF65-F5344CB8AC3E}">
        <p14:creationId xmlns:p14="http://schemas.microsoft.com/office/powerpoint/2010/main" val="20071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70833-01DB-BA2D-DA81-0E368B34DE17}"/>
              </a:ext>
            </a:extLst>
          </p:cNvPr>
          <p:cNvSpPr>
            <a:spLocks noGrp="1"/>
          </p:cNvSpPr>
          <p:nvPr>
            <p:ph type="title"/>
          </p:nvPr>
        </p:nvSpPr>
        <p:spPr>
          <a:xfrm>
            <a:off x="1171074" y="1396686"/>
            <a:ext cx="3240506" cy="4064628"/>
          </a:xfrm>
        </p:spPr>
        <p:txBody>
          <a:bodyPr>
            <a:normAutofit/>
          </a:bodyPr>
          <a:lstStyle/>
          <a:p>
            <a:r>
              <a:rPr lang="en-US">
                <a:solidFill>
                  <a:srgbClr val="FFFFFF"/>
                </a:solidFill>
              </a:rPr>
              <a:t>How Much Do We Pay in Taxes?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16D0CF-5A22-7B1A-0201-B77B71FFC745}"/>
              </a:ext>
            </a:extLst>
          </p:cNvPr>
          <p:cNvSpPr>
            <a:spLocks noGrp="1"/>
          </p:cNvSpPr>
          <p:nvPr>
            <p:ph idx="1"/>
          </p:nvPr>
        </p:nvSpPr>
        <p:spPr>
          <a:xfrm>
            <a:off x="5370153" y="1526033"/>
            <a:ext cx="5536397" cy="3935281"/>
          </a:xfrm>
        </p:spPr>
        <p:txBody>
          <a:bodyPr>
            <a:normAutofit/>
          </a:bodyPr>
          <a:lstStyle/>
          <a:p>
            <a:r>
              <a:rPr lang="en-US" sz="3200" dirty="0"/>
              <a:t>Taxation is progressive. </a:t>
            </a:r>
          </a:p>
          <a:p>
            <a:r>
              <a:rPr lang="en-US" sz="3200" dirty="0"/>
              <a:t>The lower your income, the less you pay.</a:t>
            </a:r>
          </a:p>
          <a:p>
            <a:r>
              <a:rPr lang="en-US" sz="3200" dirty="0"/>
              <a:t>The higher your income, the more you pay. </a:t>
            </a:r>
          </a:p>
        </p:txBody>
      </p:sp>
    </p:spTree>
    <p:extLst>
      <p:ext uri="{BB962C8B-B14F-4D97-AF65-F5344CB8AC3E}">
        <p14:creationId xmlns:p14="http://schemas.microsoft.com/office/powerpoint/2010/main" val="155095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EE69F0F-7FD8-17B2-7BBD-0BBDC2758FF4}"/>
              </a:ext>
            </a:extLst>
          </p:cNvPr>
          <p:cNvSpPr>
            <a:spLocks noGrp="1"/>
          </p:cNvSpPr>
          <p:nvPr>
            <p:ph type="title"/>
          </p:nvPr>
        </p:nvSpPr>
        <p:spPr>
          <a:xfrm>
            <a:off x="1143000" y="990599"/>
            <a:ext cx="9906000" cy="685800"/>
          </a:xfrm>
        </p:spPr>
        <p:txBody>
          <a:bodyPr anchor="t">
            <a:normAutofit/>
          </a:bodyPr>
          <a:lstStyle/>
          <a:p>
            <a:r>
              <a:rPr lang="en-US" sz="4000"/>
              <a:t>Tax owed is based on your taxable income</a:t>
            </a:r>
          </a:p>
        </p:txBody>
      </p:sp>
      <p:graphicFrame>
        <p:nvGraphicFramePr>
          <p:cNvPr id="5" name="Content Placeholder 2">
            <a:extLst>
              <a:ext uri="{FF2B5EF4-FFF2-40B4-BE49-F238E27FC236}">
                <a16:creationId xmlns:a16="http://schemas.microsoft.com/office/drawing/2014/main" id="{76261BD0-7DF3-64A7-32DC-15956DDE6715}"/>
              </a:ext>
            </a:extLst>
          </p:cNvPr>
          <p:cNvGraphicFramePr>
            <a:graphicFrameLocks noGrp="1"/>
          </p:cNvGraphicFramePr>
          <p:nvPr>
            <p:ph idx="1"/>
            <p:extLst>
              <p:ext uri="{D42A27DB-BD31-4B8C-83A1-F6EECF244321}">
                <p14:modId xmlns:p14="http://schemas.microsoft.com/office/powerpoint/2010/main" val="1526956994"/>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3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E2707B9E-768F-1605-66B0-A08CA93A8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729" y="643467"/>
            <a:ext cx="735454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8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8AB38D-5A97-C378-41DF-68621682669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How to File Your Tax Return</a:t>
            </a:r>
          </a:p>
        </p:txBody>
      </p:sp>
      <p:sp>
        <p:nvSpPr>
          <p:cNvPr id="3" name="Content Placeholder 2">
            <a:extLst>
              <a:ext uri="{FF2B5EF4-FFF2-40B4-BE49-F238E27FC236}">
                <a16:creationId xmlns:a16="http://schemas.microsoft.com/office/drawing/2014/main" id="{FC5EE426-939D-C28E-474F-437B59899B3D}"/>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3200" kern="1200" dirty="0">
                <a:solidFill>
                  <a:schemeClr val="tx1"/>
                </a:solidFill>
                <a:latin typeface="+mn-lt"/>
                <a:ea typeface="+mn-ea"/>
                <a:cs typeface="+mn-cs"/>
              </a:rPr>
              <a:t>If you earn money, you must file both a federal and state tax return. </a:t>
            </a:r>
          </a:p>
        </p:txBody>
      </p:sp>
    </p:spTree>
    <p:extLst>
      <p:ext uri="{BB962C8B-B14F-4D97-AF65-F5344CB8AC3E}">
        <p14:creationId xmlns:p14="http://schemas.microsoft.com/office/powerpoint/2010/main" val="415873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FD18-0155-BD5D-CFDF-738313899BAF}"/>
              </a:ext>
            </a:extLst>
          </p:cNvPr>
          <p:cNvSpPr>
            <a:spLocks noGrp="1"/>
          </p:cNvSpPr>
          <p:nvPr>
            <p:ph type="title"/>
          </p:nvPr>
        </p:nvSpPr>
        <p:spPr/>
        <p:txBody>
          <a:bodyPr/>
          <a:lstStyle/>
          <a:p>
            <a:r>
              <a:rPr lang="en-US" dirty="0"/>
              <a:t>How to Do Taxes for the First Time</a:t>
            </a:r>
          </a:p>
        </p:txBody>
      </p:sp>
      <p:pic>
        <p:nvPicPr>
          <p:cNvPr id="3" name="Online Media 2" title="How to do Taxes for the First Time">
            <a:hlinkClick r:id="" action="ppaction://media"/>
            <a:extLst>
              <a:ext uri="{FF2B5EF4-FFF2-40B4-BE49-F238E27FC236}">
                <a16:creationId xmlns:a16="http://schemas.microsoft.com/office/drawing/2014/main" id="{434A0B5D-F94A-807D-EAB2-980FEE6E86DA}"/>
              </a:ext>
            </a:extLst>
          </p:cNvPr>
          <p:cNvPicPr>
            <a:picLocks noRot="1" noChangeAspect="1"/>
          </p:cNvPicPr>
          <p:nvPr>
            <a:videoFile r:link="rId1"/>
          </p:nvPr>
        </p:nvPicPr>
        <p:blipFill>
          <a:blip r:embed="rId3"/>
          <a:stretch>
            <a:fillRect/>
          </a:stretch>
        </p:blipFill>
        <p:spPr>
          <a:xfrm>
            <a:off x="2916986" y="2028459"/>
            <a:ext cx="5657847" cy="3196684"/>
          </a:xfrm>
          <a:prstGeom prst="rect">
            <a:avLst/>
          </a:prstGeom>
        </p:spPr>
      </p:pic>
    </p:spTree>
    <p:extLst>
      <p:ext uri="{BB962C8B-B14F-4D97-AF65-F5344CB8AC3E}">
        <p14:creationId xmlns:p14="http://schemas.microsoft.com/office/powerpoint/2010/main" val="12115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34E546-C7C4-D38C-DEE8-5299F8563C1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Three Ways to File Your Taxes</a:t>
            </a:r>
          </a:p>
        </p:txBody>
      </p:sp>
      <p:graphicFrame>
        <p:nvGraphicFramePr>
          <p:cNvPr id="5" name="Content Placeholder 2">
            <a:extLst>
              <a:ext uri="{FF2B5EF4-FFF2-40B4-BE49-F238E27FC236}">
                <a16:creationId xmlns:a16="http://schemas.microsoft.com/office/drawing/2014/main" id="{5E46F6EB-7565-C675-058F-9D07EB49DF32}"/>
              </a:ext>
            </a:extLst>
          </p:cNvPr>
          <p:cNvGraphicFramePr>
            <a:graphicFrameLocks noGrp="1"/>
          </p:cNvGraphicFramePr>
          <p:nvPr>
            <p:ph idx="1"/>
            <p:extLst>
              <p:ext uri="{D42A27DB-BD31-4B8C-83A1-F6EECF244321}">
                <p14:modId xmlns:p14="http://schemas.microsoft.com/office/powerpoint/2010/main" val="20593284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79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D0E211-BFC1-BB57-273E-8BBD4441A23D}"/>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Filing a Paper Tax Return</a:t>
            </a:r>
          </a:p>
        </p:txBody>
      </p:sp>
      <p:graphicFrame>
        <p:nvGraphicFramePr>
          <p:cNvPr id="5" name="Content Placeholder 2">
            <a:extLst>
              <a:ext uri="{FF2B5EF4-FFF2-40B4-BE49-F238E27FC236}">
                <a16:creationId xmlns:a16="http://schemas.microsoft.com/office/drawing/2014/main" id="{2389738A-EC42-2CDF-D442-29FA92F235F4}"/>
              </a:ext>
            </a:extLst>
          </p:cNvPr>
          <p:cNvGraphicFramePr>
            <a:graphicFrameLocks noGrp="1"/>
          </p:cNvGraphicFramePr>
          <p:nvPr>
            <p:ph idx="1"/>
            <p:extLst>
              <p:ext uri="{D42A27DB-BD31-4B8C-83A1-F6EECF244321}">
                <p14:modId xmlns:p14="http://schemas.microsoft.com/office/powerpoint/2010/main" val="156246279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65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9F8D9B-4E72-AACF-6E5A-C7256DA36DD3}"/>
              </a:ext>
            </a:extLst>
          </p:cNvPr>
          <p:cNvSpPr>
            <a:spLocks noGrp="1"/>
          </p:cNvSpPr>
          <p:nvPr>
            <p:ph type="title"/>
          </p:nvPr>
        </p:nvSpPr>
        <p:spPr>
          <a:xfrm>
            <a:off x="524741" y="620392"/>
            <a:ext cx="3808268" cy="5504688"/>
          </a:xfrm>
        </p:spPr>
        <p:txBody>
          <a:bodyPr>
            <a:normAutofit/>
          </a:bodyPr>
          <a:lstStyle/>
          <a:p>
            <a:r>
              <a:rPr lang="en-US" sz="5600">
                <a:solidFill>
                  <a:schemeClr val="bg1"/>
                </a:solidFill>
              </a:rPr>
              <a:t>Hire a Professional Tax Preparer</a:t>
            </a:r>
          </a:p>
        </p:txBody>
      </p:sp>
      <p:graphicFrame>
        <p:nvGraphicFramePr>
          <p:cNvPr id="5" name="Content Placeholder 2">
            <a:extLst>
              <a:ext uri="{FF2B5EF4-FFF2-40B4-BE49-F238E27FC236}">
                <a16:creationId xmlns:a16="http://schemas.microsoft.com/office/drawing/2014/main" id="{4C431A57-7173-E382-65FC-12A3261343BB}"/>
              </a:ext>
            </a:extLst>
          </p:cNvPr>
          <p:cNvGraphicFramePr>
            <a:graphicFrameLocks noGrp="1"/>
          </p:cNvGraphicFramePr>
          <p:nvPr>
            <p:ph idx="1"/>
            <p:extLst>
              <p:ext uri="{D42A27DB-BD31-4B8C-83A1-F6EECF244321}">
                <p14:modId xmlns:p14="http://schemas.microsoft.com/office/powerpoint/2010/main" val="239096992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36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27B23-C9F0-0370-112A-E3E5DA7AA6B9}"/>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File Electronically</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5B02995-F6A6-A24B-398A-C91A416A3A48}"/>
              </a:ext>
            </a:extLst>
          </p:cNvPr>
          <p:cNvGraphicFramePr>
            <a:graphicFrameLocks noGrp="1"/>
          </p:cNvGraphicFramePr>
          <p:nvPr>
            <p:ph idx="1"/>
            <p:extLst>
              <p:ext uri="{D42A27DB-BD31-4B8C-83A1-F6EECF244321}">
                <p14:modId xmlns:p14="http://schemas.microsoft.com/office/powerpoint/2010/main" val="113062778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88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n on a piece of paper&#10;&#10;Description automatically generated with low confidence">
            <a:extLst>
              <a:ext uri="{FF2B5EF4-FFF2-40B4-BE49-F238E27FC236}">
                <a16:creationId xmlns:a16="http://schemas.microsoft.com/office/drawing/2014/main" id="{CAB4910B-71E3-1B57-6DB1-3BBA14C88296}"/>
              </a:ext>
            </a:extLst>
          </p:cNvPr>
          <p:cNvPicPr>
            <a:picLocks noChangeAspect="1"/>
          </p:cNvPicPr>
          <p:nvPr/>
        </p:nvPicPr>
        <p:blipFill rotWithShape="1">
          <a:blip r:embed="rId2">
            <a:extLst>
              <a:ext uri="{28A0092B-C50C-407E-A947-70E740481C1C}">
                <a14:useLocalDpi xmlns:a14="http://schemas.microsoft.com/office/drawing/2010/main" val="0"/>
              </a:ext>
            </a:extLst>
          </a:blip>
          <a:srcRect t="8661" r="54898" b="431"/>
          <a:stretch/>
        </p:blipFill>
        <p:spPr>
          <a:xfrm>
            <a:off x="3523488" y="10"/>
            <a:ext cx="8668512" cy="6857990"/>
          </a:xfrm>
          <a:prstGeom prst="rect">
            <a:avLst/>
          </a:prstGeom>
        </p:spPr>
      </p:pic>
      <p:sp>
        <p:nvSpPr>
          <p:cNvPr id="10"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60B83F-B001-C1BB-4AF0-8F865080071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Activity</a:t>
            </a:r>
            <a:br>
              <a:rPr lang="en-US" sz="4800"/>
            </a:br>
            <a:r>
              <a:rPr lang="en-US" sz="4800"/>
              <a:t>Fill out a sample 1040 tax form.</a:t>
            </a:r>
          </a:p>
        </p:txBody>
      </p:sp>
      <p:sp>
        <p:nvSpPr>
          <p:cNvPr id="12"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8789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5F4785-92EF-6EA8-9F3D-EE6F66E20907}"/>
              </a:ext>
            </a:extLst>
          </p:cNvPr>
          <p:cNvSpPr>
            <a:spLocks noGrp="1"/>
          </p:cNvSpPr>
          <p:nvPr>
            <p:ph type="title"/>
          </p:nvPr>
        </p:nvSpPr>
        <p:spPr>
          <a:xfrm>
            <a:off x="331696" y="634294"/>
            <a:ext cx="4429814" cy="5504688"/>
          </a:xfrm>
        </p:spPr>
        <p:txBody>
          <a:bodyPr>
            <a:normAutofit/>
          </a:bodyPr>
          <a:lstStyle/>
          <a:p>
            <a:r>
              <a:rPr lang="en-US" sz="6000" dirty="0">
                <a:solidFill>
                  <a:schemeClr val="bg1"/>
                </a:solidFill>
              </a:rPr>
              <a:t>Free Tax Software for Low Income Wage Earners</a:t>
            </a:r>
          </a:p>
        </p:txBody>
      </p:sp>
      <p:graphicFrame>
        <p:nvGraphicFramePr>
          <p:cNvPr id="5" name="Content Placeholder 2">
            <a:extLst>
              <a:ext uri="{FF2B5EF4-FFF2-40B4-BE49-F238E27FC236}">
                <a16:creationId xmlns:a16="http://schemas.microsoft.com/office/drawing/2014/main" id="{D88F8C4C-45CE-4048-5E9D-A436EE4A3908}"/>
              </a:ext>
            </a:extLst>
          </p:cNvPr>
          <p:cNvGraphicFramePr>
            <a:graphicFrameLocks noGrp="1"/>
          </p:cNvGraphicFramePr>
          <p:nvPr>
            <p:ph idx="1"/>
            <p:extLst>
              <p:ext uri="{D42A27DB-BD31-4B8C-83A1-F6EECF244321}">
                <p14:modId xmlns:p14="http://schemas.microsoft.com/office/powerpoint/2010/main" val="393847432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89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7E06F-ED01-9D65-7036-CACAFDDD0E40}"/>
              </a:ext>
            </a:extLst>
          </p:cNvPr>
          <p:cNvSpPr>
            <a:spLocks noGrp="1"/>
          </p:cNvSpPr>
          <p:nvPr>
            <p:ph type="title"/>
          </p:nvPr>
        </p:nvSpPr>
        <p:spPr>
          <a:xfrm>
            <a:off x="838200" y="459863"/>
            <a:ext cx="10515600" cy="1004594"/>
          </a:xfrm>
        </p:spPr>
        <p:txBody>
          <a:bodyPr>
            <a:normAutofit/>
          </a:bodyPr>
          <a:lstStyle/>
          <a:p>
            <a:pPr algn="ctr"/>
            <a:r>
              <a:rPr lang="en-US" sz="3100" dirty="0">
                <a:solidFill>
                  <a:srgbClr val="FFFFFF"/>
                </a:solidFill>
              </a:rPr>
              <a:t>Stand up if you agree. What is the best way to file your taxes? State the advantages of your choice.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54D2790-410D-E8FB-0827-988A7BB53016}"/>
              </a:ext>
            </a:extLst>
          </p:cNvPr>
          <p:cNvGraphicFramePr>
            <a:graphicFrameLocks noGrp="1"/>
          </p:cNvGraphicFramePr>
          <p:nvPr>
            <p:ph idx="1"/>
            <p:extLst>
              <p:ext uri="{D42A27DB-BD31-4B8C-83A1-F6EECF244321}">
                <p14:modId xmlns:p14="http://schemas.microsoft.com/office/powerpoint/2010/main" val="315866263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63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n placed on top of a signature line">
            <a:extLst>
              <a:ext uri="{FF2B5EF4-FFF2-40B4-BE49-F238E27FC236}">
                <a16:creationId xmlns:a16="http://schemas.microsoft.com/office/drawing/2014/main" id="{22CDDE6E-694D-CC18-9065-72EC28C194FD}"/>
              </a:ext>
            </a:extLst>
          </p:cNvPr>
          <p:cNvPicPr>
            <a:picLocks noChangeAspect="1"/>
          </p:cNvPicPr>
          <p:nvPr/>
        </p:nvPicPr>
        <p:blipFill rotWithShape="1">
          <a:blip r:embed="rId2"/>
          <a:srcRect l="51317" r="142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78D2A7-4169-CEB0-0D63-354F2DDE7C5B}"/>
              </a:ext>
            </a:extLst>
          </p:cNvPr>
          <p:cNvSpPr>
            <a:spLocks noGrp="1"/>
          </p:cNvSpPr>
          <p:nvPr>
            <p:ph type="title"/>
          </p:nvPr>
        </p:nvSpPr>
        <p:spPr>
          <a:xfrm>
            <a:off x="5827048" y="407987"/>
            <a:ext cx="5721484" cy="1325563"/>
          </a:xfrm>
        </p:spPr>
        <p:txBody>
          <a:bodyPr>
            <a:normAutofit/>
          </a:bodyPr>
          <a:lstStyle/>
          <a:p>
            <a:r>
              <a:rPr lang="en-US" dirty="0"/>
              <a:t>How to Fill out Form 1040</a:t>
            </a:r>
          </a:p>
        </p:txBody>
      </p:sp>
      <p:sp>
        <p:nvSpPr>
          <p:cNvPr id="3" name="Content Placeholder 2">
            <a:extLst>
              <a:ext uri="{FF2B5EF4-FFF2-40B4-BE49-F238E27FC236}">
                <a16:creationId xmlns:a16="http://schemas.microsoft.com/office/drawing/2014/main" id="{FB01342F-C066-F947-FF9C-B3235E69902F}"/>
              </a:ext>
            </a:extLst>
          </p:cNvPr>
          <p:cNvSpPr>
            <a:spLocks noGrp="1"/>
          </p:cNvSpPr>
          <p:nvPr>
            <p:ph idx="1"/>
          </p:nvPr>
        </p:nvSpPr>
        <p:spPr>
          <a:xfrm>
            <a:off x="5827048" y="1868487"/>
            <a:ext cx="5721484" cy="4351338"/>
          </a:xfrm>
        </p:spPr>
        <p:txBody>
          <a:bodyPr>
            <a:normAutofit/>
          </a:bodyPr>
          <a:lstStyle/>
          <a:p>
            <a:pPr marL="514350" indent="-514350">
              <a:buFont typeface="+mj-lt"/>
              <a:buAutoNum type="arabicPeriod"/>
            </a:pPr>
            <a:r>
              <a:rPr lang="en-US" dirty="0"/>
              <a:t>Basic information about yourself</a:t>
            </a:r>
          </a:p>
          <a:p>
            <a:pPr marL="514350" indent="-514350">
              <a:buFont typeface="+mj-lt"/>
              <a:buAutoNum type="arabicPeriod"/>
            </a:pPr>
            <a:r>
              <a:rPr lang="en-US" dirty="0"/>
              <a:t>Information about your taxable income</a:t>
            </a:r>
          </a:p>
          <a:p>
            <a:pPr marL="514350" indent="-514350">
              <a:buFont typeface="+mj-lt"/>
              <a:buAutoNum type="arabicPeriod"/>
            </a:pPr>
            <a:r>
              <a:rPr lang="en-US" dirty="0"/>
              <a:t>How much tax do you owe?</a:t>
            </a:r>
          </a:p>
          <a:p>
            <a:pPr marL="514350" indent="-514350">
              <a:buFont typeface="+mj-lt"/>
              <a:buAutoNum type="arabicPeriod"/>
            </a:pPr>
            <a:r>
              <a:rPr lang="en-US" dirty="0"/>
              <a:t>Find out your refund amount or tax bill</a:t>
            </a:r>
          </a:p>
          <a:p>
            <a:pPr marL="514350" indent="-514350">
              <a:buFont typeface="+mj-lt"/>
              <a:buAutoNum type="arabicPeriod"/>
            </a:pPr>
            <a:r>
              <a:rPr lang="en-US" dirty="0"/>
              <a:t>Sign and date your form before you submit it</a:t>
            </a:r>
          </a:p>
        </p:txBody>
      </p:sp>
    </p:spTree>
    <p:extLst>
      <p:ext uri="{BB962C8B-B14F-4D97-AF65-F5344CB8AC3E}">
        <p14:creationId xmlns:p14="http://schemas.microsoft.com/office/powerpoint/2010/main" val="299186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5088-503C-17F1-223B-A9B5C5C8A542}"/>
              </a:ext>
            </a:extLst>
          </p:cNvPr>
          <p:cNvSpPr>
            <a:spLocks noGrp="1"/>
          </p:cNvSpPr>
          <p:nvPr>
            <p:ph type="title"/>
          </p:nvPr>
        </p:nvSpPr>
        <p:spPr/>
        <p:txBody>
          <a:bodyPr/>
          <a:lstStyle/>
          <a:p>
            <a:r>
              <a:rPr lang="en-US" dirty="0"/>
              <a:t>How to Fill Out Form 1040</a:t>
            </a:r>
          </a:p>
        </p:txBody>
      </p:sp>
      <p:pic>
        <p:nvPicPr>
          <p:cNvPr id="3" name="Online Media 2" title="How to Fill Out Form 1040 for 2021 | Taxes 2022 | Money Instructor">
            <a:hlinkClick r:id="" action="ppaction://media"/>
            <a:extLst>
              <a:ext uri="{FF2B5EF4-FFF2-40B4-BE49-F238E27FC236}">
                <a16:creationId xmlns:a16="http://schemas.microsoft.com/office/drawing/2014/main" id="{6045E99E-076C-3AC9-93FF-BA959D18F21E}"/>
              </a:ext>
            </a:extLst>
          </p:cNvPr>
          <p:cNvPicPr>
            <a:picLocks noRot="1" noChangeAspect="1"/>
          </p:cNvPicPr>
          <p:nvPr>
            <a:videoFile r:link="rId1"/>
          </p:nvPr>
        </p:nvPicPr>
        <p:blipFill>
          <a:blip r:embed="rId3"/>
          <a:stretch>
            <a:fillRect/>
          </a:stretch>
        </p:blipFill>
        <p:spPr>
          <a:xfrm>
            <a:off x="1943100" y="1690688"/>
            <a:ext cx="7229558" cy="4084701"/>
          </a:xfrm>
          <a:prstGeom prst="rect">
            <a:avLst/>
          </a:prstGeom>
        </p:spPr>
      </p:pic>
    </p:spTree>
    <p:extLst>
      <p:ext uri="{BB962C8B-B14F-4D97-AF65-F5344CB8AC3E}">
        <p14:creationId xmlns:p14="http://schemas.microsoft.com/office/powerpoint/2010/main" val="40391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C1C8C-299E-F70A-6CFD-9ABB51923B5A}"/>
              </a:ext>
            </a:extLst>
          </p:cNvPr>
          <p:cNvSpPr>
            <a:spLocks noGrp="1"/>
          </p:cNvSpPr>
          <p:nvPr>
            <p:ph type="title"/>
          </p:nvPr>
        </p:nvSpPr>
        <p:spPr>
          <a:xfrm>
            <a:off x="6406055" y="780057"/>
            <a:ext cx="4947745" cy="2828462"/>
          </a:xfrm>
        </p:spPr>
        <p:txBody>
          <a:bodyPr vert="horz" lIns="91440" tIns="45720" rIns="91440" bIns="45720" rtlCol="0" anchor="b">
            <a:normAutofit/>
          </a:bodyPr>
          <a:lstStyle/>
          <a:p>
            <a:r>
              <a:rPr lang="en-US" sz="6000" kern="1200">
                <a:solidFill>
                  <a:schemeClr val="tx1"/>
                </a:solidFill>
                <a:latin typeface="+mj-lt"/>
                <a:ea typeface="+mj-ea"/>
                <a:cs typeface="+mj-cs"/>
              </a:rPr>
              <a:t>Keep a copy of your tax return.</a:t>
            </a:r>
          </a:p>
        </p:txBody>
      </p:sp>
      <p:sp>
        <p:nvSpPr>
          <p:cNvPr id="3" name="Content Placeholder 2">
            <a:extLst>
              <a:ext uri="{FF2B5EF4-FFF2-40B4-BE49-F238E27FC236}">
                <a16:creationId xmlns:a16="http://schemas.microsoft.com/office/drawing/2014/main" id="{085CA8A3-7E77-85C7-2CF2-3A5D79022AE7}"/>
              </a:ext>
            </a:extLst>
          </p:cNvPr>
          <p:cNvSpPr>
            <a:spLocks noGrp="1"/>
          </p:cNvSpPr>
          <p:nvPr>
            <p:ph idx="1"/>
          </p:nvPr>
        </p:nvSpPr>
        <p:spPr>
          <a:xfrm>
            <a:off x="6406055" y="3700594"/>
            <a:ext cx="4947745" cy="1746803"/>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You will need this document to purchase a home or apply for credit. </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18" name="Oval 1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2559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F340462-8247-3830-6AF8-1BA0C1108C6F}"/>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Preview the Topic</a:t>
            </a:r>
            <a:br>
              <a:rPr lang="en-US" sz="6600" kern="1200">
                <a:solidFill>
                  <a:srgbClr val="FFFFFF"/>
                </a:solidFill>
                <a:latin typeface="+mj-lt"/>
                <a:ea typeface="+mj-ea"/>
                <a:cs typeface="+mj-cs"/>
              </a:rPr>
            </a:br>
            <a:r>
              <a:rPr lang="en-US" sz="6600" kern="1200">
                <a:solidFill>
                  <a:srgbClr val="FFFFFF"/>
                </a:solidFill>
                <a:latin typeface="+mj-lt"/>
                <a:ea typeface="+mj-ea"/>
                <a:cs typeface="+mj-cs"/>
              </a:rPr>
              <a:t>What do you know about paying taxes?</a:t>
            </a:r>
          </a:p>
        </p:txBody>
      </p:sp>
    </p:spTree>
    <p:extLst>
      <p:ext uri="{BB962C8B-B14F-4D97-AF65-F5344CB8AC3E}">
        <p14:creationId xmlns:p14="http://schemas.microsoft.com/office/powerpoint/2010/main" val="247587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4B1A3-F80E-D9CF-9E55-4BD010DA5DF9}"/>
              </a:ext>
            </a:extLst>
          </p:cNvPr>
          <p:cNvSpPr>
            <a:spLocks noGrp="1"/>
          </p:cNvSpPr>
          <p:nvPr>
            <p:ph type="title"/>
          </p:nvPr>
        </p:nvSpPr>
        <p:spPr>
          <a:xfrm>
            <a:off x="686834" y="1153572"/>
            <a:ext cx="3200400" cy="4461163"/>
          </a:xfrm>
        </p:spPr>
        <p:txBody>
          <a:bodyPr>
            <a:normAutofit/>
          </a:bodyPr>
          <a:lstStyle/>
          <a:p>
            <a:r>
              <a:rPr lang="en-US">
                <a:solidFill>
                  <a:srgbClr val="FFFFFF"/>
                </a:solidFill>
              </a:rPr>
              <a:t>Why Pay Taxes?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B5FB72-F541-2820-3A0C-12D46F525430}"/>
              </a:ext>
            </a:extLst>
          </p:cNvPr>
          <p:cNvSpPr>
            <a:spLocks noGrp="1"/>
          </p:cNvSpPr>
          <p:nvPr>
            <p:ph idx="1"/>
          </p:nvPr>
        </p:nvSpPr>
        <p:spPr>
          <a:xfrm>
            <a:off x="4447308" y="591344"/>
            <a:ext cx="6906491" cy="5585619"/>
          </a:xfrm>
        </p:spPr>
        <p:txBody>
          <a:bodyPr anchor="ctr">
            <a:normAutofit/>
          </a:bodyPr>
          <a:lstStyle/>
          <a:p>
            <a:pPr marL="0" indent="0">
              <a:buNone/>
            </a:pPr>
            <a:r>
              <a:rPr lang="en-US" dirty="0"/>
              <a:t>Taxes are paid to maintain a prosperous and functional society.</a:t>
            </a:r>
          </a:p>
        </p:txBody>
      </p:sp>
    </p:spTree>
    <p:extLst>
      <p:ext uri="{BB962C8B-B14F-4D97-AF65-F5344CB8AC3E}">
        <p14:creationId xmlns:p14="http://schemas.microsoft.com/office/powerpoint/2010/main" val="115519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16E7ED7-3E33-E354-097F-0D8B9F01D211}"/>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The Constitution</a:t>
            </a:r>
          </a:p>
        </p:txBody>
      </p:sp>
      <p:sp>
        <p:nvSpPr>
          <p:cNvPr id="3" name="Content Placeholder 2">
            <a:extLst>
              <a:ext uri="{FF2B5EF4-FFF2-40B4-BE49-F238E27FC236}">
                <a16:creationId xmlns:a16="http://schemas.microsoft.com/office/drawing/2014/main" id="{94814178-2658-A6E7-6508-832C707F6E94}"/>
              </a:ext>
            </a:extLst>
          </p:cNvPr>
          <p:cNvSpPr>
            <a:spLocks noGrp="1"/>
          </p:cNvSpPr>
          <p:nvPr>
            <p:ph idx="1"/>
          </p:nvPr>
        </p:nvSpPr>
        <p:spPr>
          <a:xfrm>
            <a:off x="1367624" y="2490436"/>
            <a:ext cx="9708995" cy="3567173"/>
          </a:xfrm>
        </p:spPr>
        <p:txBody>
          <a:bodyPr anchor="ctr">
            <a:normAutofit/>
          </a:bodyPr>
          <a:lstStyle/>
          <a:p>
            <a:pPr marL="0" indent="0">
              <a:buNone/>
            </a:pPr>
            <a:r>
              <a:rPr lang="en-US" sz="3600" dirty="0"/>
              <a:t>“Congress shall provide the Power to levy and collect Taxes, Duties, Imposts, and Excises to pay the Debts and provide for the common Defense and general Welfare of the United States.”</a:t>
            </a:r>
          </a:p>
        </p:txBody>
      </p:sp>
    </p:spTree>
    <p:extLst>
      <p:ext uri="{BB962C8B-B14F-4D97-AF65-F5344CB8AC3E}">
        <p14:creationId xmlns:p14="http://schemas.microsoft.com/office/powerpoint/2010/main" val="2936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7F7F4-B492-DD81-2CE5-D55A868452B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3800" kern="1200" dirty="0">
                <a:solidFill>
                  <a:schemeClr val="tx1"/>
                </a:solidFill>
                <a:latin typeface="+mj-lt"/>
                <a:ea typeface="+mj-ea"/>
                <a:cs typeface="+mj-cs"/>
              </a:rPr>
              <a:t>Federal and state taxes are deducted from your paycheck each month.</a:t>
            </a:r>
            <a:br>
              <a:rPr lang="en-US" sz="3800" kern="1200" dirty="0">
                <a:solidFill>
                  <a:schemeClr val="tx1"/>
                </a:solidFill>
                <a:latin typeface="+mj-lt"/>
                <a:ea typeface="+mj-ea"/>
                <a:cs typeface="+mj-cs"/>
              </a:rPr>
            </a:br>
            <a:r>
              <a:rPr lang="en-US" sz="3800" kern="1200" dirty="0">
                <a:solidFill>
                  <a:schemeClr val="accent2">
                    <a:lumMod val="75000"/>
                  </a:schemeClr>
                </a:solidFill>
                <a:latin typeface="+mj-lt"/>
                <a:ea typeface="+mj-ea"/>
                <a:cs typeface="+mj-cs"/>
              </a:rPr>
              <a:t>You may get a refund if you overpaid!</a:t>
            </a:r>
          </a:p>
        </p:txBody>
      </p:sp>
    </p:spTree>
    <p:extLst>
      <p:ext uri="{BB962C8B-B14F-4D97-AF65-F5344CB8AC3E}">
        <p14:creationId xmlns:p14="http://schemas.microsoft.com/office/powerpoint/2010/main" val="387870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5209-ACC3-C2BC-1076-CC35BAB6B513}"/>
              </a:ext>
            </a:extLst>
          </p:cNvPr>
          <p:cNvSpPr>
            <a:spLocks noGrp="1"/>
          </p:cNvSpPr>
          <p:nvPr>
            <p:ph type="title"/>
          </p:nvPr>
        </p:nvSpPr>
        <p:spPr/>
        <p:txBody>
          <a:bodyPr/>
          <a:lstStyle/>
          <a:p>
            <a:r>
              <a:rPr lang="en-US" dirty="0"/>
              <a:t>How are Federal Taxes Used?</a:t>
            </a:r>
          </a:p>
        </p:txBody>
      </p:sp>
      <p:graphicFrame>
        <p:nvGraphicFramePr>
          <p:cNvPr id="5" name="Content Placeholder 2">
            <a:extLst>
              <a:ext uri="{FF2B5EF4-FFF2-40B4-BE49-F238E27FC236}">
                <a16:creationId xmlns:a16="http://schemas.microsoft.com/office/drawing/2014/main" id="{688DC175-3740-51D8-AA80-37792CDCBF1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71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F951E-0EB0-3D95-9E87-0700944C215B}"/>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How Are State Taxes Used?</a:t>
            </a:r>
          </a:p>
        </p:txBody>
      </p:sp>
      <p:graphicFrame>
        <p:nvGraphicFramePr>
          <p:cNvPr id="5" name="Content Placeholder 2">
            <a:extLst>
              <a:ext uri="{FF2B5EF4-FFF2-40B4-BE49-F238E27FC236}">
                <a16:creationId xmlns:a16="http://schemas.microsoft.com/office/drawing/2014/main" id="{20974B63-E268-FF51-98DE-5FE4E1467A06}"/>
              </a:ext>
            </a:extLst>
          </p:cNvPr>
          <p:cNvGraphicFramePr>
            <a:graphicFrameLocks noGrp="1"/>
          </p:cNvGraphicFramePr>
          <p:nvPr>
            <p:ph idx="1"/>
            <p:extLst>
              <p:ext uri="{D42A27DB-BD31-4B8C-83A1-F6EECF244321}">
                <p14:modId xmlns:p14="http://schemas.microsoft.com/office/powerpoint/2010/main" val="68834779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44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0F8DE-4042-C887-7264-D0EBA79895FE}"/>
              </a:ext>
            </a:extLst>
          </p:cNvPr>
          <p:cNvSpPr>
            <a:spLocks noGrp="1"/>
          </p:cNvSpPr>
          <p:nvPr>
            <p:ph type="title"/>
          </p:nvPr>
        </p:nvSpPr>
        <p:spPr>
          <a:xfrm>
            <a:off x="943277" y="712269"/>
            <a:ext cx="3370998" cy="5502264"/>
          </a:xfrm>
        </p:spPr>
        <p:txBody>
          <a:bodyPr>
            <a:normAutofit/>
          </a:bodyPr>
          <a:lstStyle/>
          <a:p>
            <a:r>
              <a:rPr lang="en-US">
                <a:solidFill>
                  <a:srgbClr val="FFFFFF"/>
                </a:solidFill>
              </a:rPr>
              <a:t>How to file your taxes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34DBB5-676F-242A-7996-1B11581903D1}"/>
              </a:ext>
            </a:extLst>
          </p:cNvPr>
          <p:cNvGraphicFramePr>
            <a:graphicFrameLocks noGrp="1"/>
          </p:cNvGraphicFramePr>
          <p:nvPr>
            <p:ph idx="1"/>
            <p:extLst>
              <p:ext uri="{D42A27DB-BD31-4B8C-83A1-F6EECF244321}">
                <p14:modId xmlns:p14="http://schemas.microsoft.com/office/powerpoint/2010/main" val="349504276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646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506</Words>
  <Application>Microsoft Office PowerPoint</Application>
  <PresentationFormat>Widescreen</PresentationFormat>
  <Paragraphs>75</Paragraphs>
  <Slides>24</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Unit 10</vt:lpstr>
      <vt:lpstr>Activity Fill out a sample 1040 tax form.</vt:lpstr>
      <vt:lpstr>Preview the Topic What do you know about paying taxes?</vt:lpstr>
      <vt:lpstr>Why Pay Taxes?</vt:lpstr>
      <vt:lpstr>The Constitution</vt:lpstr>
      <vt:lpstr>Federal and state taxes are deducted from your paycheck each month. You may get a refund if you overpaid!</vt:lpstr>
      <vt:lpstr>How are Federal Taxes Used?</vt:lpstr>
      <vt:lpstr>How Are State Taxes Used?</vt:lpstr>
      <vt:lpstr>How to file your taxes</vt:lpstr>
      <vt:lpstr>Why Pay Taxes?</vt:lpstr>
      <vt:lpstr>How Much Do We Pay in Taxes?</vt:lpstr>
      <vt:lpstr>Tax owed is based on your taxable income</vt:lpstr>
      <vt:lpstr>PowerPoint Presentation</vt:lpstr>
      <vt:lpstr>How to File Your Tax Return</vt:lpstr>
      <vt:lpstr>How to Do Taxes for the First Time</vt:lpstr>
      <vt:lpstr>Three Ways to File Your Taxes</vt:lpstr>
      <vt:lpstr>Filing a Paper Tax Return</vt:lpstr>
      <vt:lpstr>Hire a Professional Tax Preparer</vt:lpstr>
      <vt:lpstr>File Electronically</vt:lpstr>
      <vt:lpstr>Free Tax Software for Low Income Wage Earners</vt:lpstr>
      <vt:lpstr>Stand up if you agree. What is the best way to file your taxes? State the advantages of your choice.</vt:lpstr>
      <vt:lpstr>How to Fill out Form 1040</vt:lpstr>
      <vt:lpstr>How to Fill Out Form 1040</vt:lpstr>
      <vt:lpstr>Keep a copy of your tax return.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dc:title>
  <dc:creator>Marsha Fralick</dc:creator>
  <cp:lastModifiedBy>Marsha Fralick</cp:lastModifiedBy>
  <cp:revision>2</cp:revision>
  <dcterms:created xsi:type="dcterms:W3CDTF">2022-05-18T21:48:25Z</dcterms:created>
  <dcterms:modified xsi:type="dcterms:W3CDTF">2023-05-25T23:04:28Z</dcterms:modified>
</cp:coreProperties>
</file>